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6.xml" ContentType="application/vnd.openxmlformats-officedocument.theme+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8.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9.xml" ContentType="application/vnd.openxmlformats-officedocument.theme+xml"/>
  <Override PartName="/ppt/slideLayouts/slideLayout28.xml" ContentType="application/vnd.openxmlformats-officedocument.presentationml.slideLayout+xml"/>
  <Override PartName="/ppt/theme/theme10.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5197" r:id="rId1"/>
    <p:sldMasterId id="2147485242" r:id="rId2"/>
    <p:sldMasterId id="2147485265" r:id="rId3"/>
    <p:sldMasterId id="2147485268" r:id="rId4"/>
    <p:sldMasterId id="2147485273" r:id="rId5"/>
    <p:sldMasterId id="2147485303" r:id="rId6"/>
    <p:sldMasterId id="2147485297" r:id="rId7"/>
    <p:sldMasterId id="2147485288" r:id="rId8"/>
    <p:sldMasterId id="2147485281" r:id="rId9"/>
    <p:sldMasterId id="2147485311" r:id="rId10"/>
    <p:sldMasterId id="2147485206" r:id="rId11"/>
  </p:sldMasterIdLst>
  <p:notesMasterIdLst>
    <p:notesMasterId r:id="rId28"/>
  </p:notesMasterIdLst>
  <p:handoutMasterIdLst>
    <p:handoutMasterId r:id="rId29"/>
  </p:handoutMasterIdLst>
  <p:sldIdLst>
    <p:sldId id="1012" r:id="rId12"/>
    <p:sldId id="1486" r:id="rId13"/>
    <p:sldId id="995" r:id="rId14"/>
    <p:sldId id="1485" r:id="rId15"/>
    <p:sldId id="1093" r:id="rId16"/>
    <p:sldId id="974" r:id="rId17"/>
    <p:sldId id="1095" r:id="rId18"/>
    <p:sldId id="1507" r:id="rId19"/>
    <p:sldId id="262" r:id="rId20"/>
    <p:sldId id="1482" r:id="rId21"/>
    <p:sldId id="1527" r:id="rId22"/>
    <p:sldId id="1054" r:id="rId23"/>
    <p:sldId id="1055" r:id="rId24"/>
    <p:sldId id="1504" r:id="rId25"/>
    <p:sldId id="1064" r:id="rId26"/>
    <p:sldId id="1042" r:id="rId27"/>
  </p:sldIdLst>
  <p:sldSz cx="9144000" cy="6858000" type="screen4x3"/>
  <p:notesSz cx="7010400" cy="9296400"/>
  <p:defaultTextStyle>
    <a:defPPr>
      <a:defRPr lang="en-US"/>
    </a:defPPr>
    <a:lvl1pPr algn="l" rtl="0" fontAlgn="base">
      <a:spcBef>
        <a:spcPct val="0"/>
      </a:spcBef>
      <a:spcAft>
        <a:spcPct val="0"/>
      </a:spcAft>
      <a:defRPr sz="1600" b="1" kern="1200">
        <a:solidFill>
          <a:schemeClr val="tx1"/>
        </a:solidFill>
        <a:latin typeface="Trebuchet MS" charset="0"/>
        <a:ea typeface="ＭＳ Ｐゴシック" charset="0"/>
        <a:cs typeface="ＭＳ Ｐゴシック" charset="0"/>
      </a:defRPr>
    </a:lvl1pPr>
    <a:lvl2pPr marL="457200" algn="l" rtl="0" fontAlgn="base">
      <a:spcBef>
        <a:spcPct val="0"/>
      </a:spcBef>
      <a:spcAft>
        <a:spcPct val="0"/>
      </a:spcAft>
      <a:defRPr sz="1600" b="1" kern="1200">
        <a:solidFill>
          <a:schemeClr val="tx1"/>
        </a:solidFill>
        <a:latin typeface="Trebuchet MS" charset="0"/>
        <a:ea typeface="ＭＳ Ｐゴシック" charset="0"/>
        <a:cs typeface="ＭＳ Ｐゴシック" charset="0"/>
      </a:defRPr>
    </a:lvl2pPr>
    <a:lvl3pPr marL="914400" algn="l" rtl="0" fontAlgn="base">
      <a:spcBef>
        <a:spcPct val="0"/>
      </a:spcBef>
      <a:spcAft>
        <a:spcPct val="0"/>
      </a:spcAft>
      <a:defRPr sz="1600" b="1" kern="1200">
        <a:solidFill>
          <a:schemeClr val="tx1"/>
        </a:solidFill>
        <a:latin typeface="Trebuchet MS" charset="0"/>
        <a:ea typeface="ＭＳ Ｐゴシック" charset="0"/>
        <a:cs typeface="ＭＳ Ｐゴシック" charset="0"/>
      </a:defRPr>
    </a:lvl3pPr>
    <a:lvl4pPr marL="1371600" algn="l" rtl="0" fontAlgn="base">
      <a:spcBef>
        <a:spcPct val="0"/>
      </a:spcBef>
      <a:spcAft>
        <a:spcPct val="0"/>
      </a:spcAft>
      <a:defRPr sz="1600" b="1" kern="1200">
        <a:solidFill>
          <a:schemeClr val="tx1"/>
        </a:solidFill>
        <a:latin typeface="Trebuchet MS" charset="0"/>
        <a:ea typeface="ＭＳ Ｐゴシック" charset="0"/>
        <a:cs typeface="ＭＳ Ｐゴシック" charset="0"/>
      </a:defRPr>
    </a:lvl4pPr>
    <a:lvl5pPr marL="1828800" algn="l" rtl="0" fontAlgn="base">
      <a:spcBef>
        <a:spcPct val="0"/>
      </a:spcBef>
      <a:spcAft>
        <a:spcPct val="0"/>
      </a:spcAft>
      <a:defRPr sz="1600" b="1" kern="1200">
        <a:solidFill>
          <a:schemeClr val="tx1"/>
        </a:solidFill>
        <a:latin typeface="Trebuchet MS" charset="0"/>
        <a:ea typeface="ＭＳ Ｐゴシック" charset="0"/>
        <a:cs typeface="ＭＳ Ｐゴシック" charset="0"/>
      </a:defRPr>
    </a:lvl5pPr>
    <a:lvl6pPr marL="2286000" algn="l" defTabSz="457200" rtl="0" eaLnBrk="1" latinLnBrk="0" hangingPunct="1">
      <a:defRPr sz="1600" b="1" kern="1200">
        <a:solidFill>
          <a:schemeClr val="tx1"/>
        </a:solidFill>
        <a:latin typeface="Trebuchet MS" charset="0"/>
        <a:ea typeface="ＭＳ Ｐゴシック" charset="0"/>
        <a:cs typeface="ＭＳ Ｐゴシック" charset="0"/>
      </a:defRPr>
    </a:lvl6pPr>
    <a:lvl7pPr marL="2743200" algn="l" defTabSz="457200" rtl="0" eaLnBrk="1" latinLnBrk="0" hangingPunct="1">
      <a:defRPr sz="1600" b="1" kern="1200">
        <a:solidFill>
          <a:schemeClr val="tx1"/>
        </a:solidFill>
        <a:latin typeface="Trebuchet MS" charset="0"/>
        <a:ea typeface="ＭＳ Ｐゴシック" charset="0"/>
        <a:cs typeface="ＭＳ Ｐゴシック" charset="0"/>
      </a:defRPr>
    </a:lvl7pPr>
    <a:lvl8pPr marL="3200400" algn="l" defTabSz="457200" rtl="0" eaLnBrk="1" latinLnBrk="0" hangingPunct="1">
      <a:defRPr sz="1600" b="1" kern="1200">
        <a:solidFill>
          <a:schemeClr val="tx1"/>
        </a:solidFill>
        <a:latin typeface="Trebuchet MS" charset="0"/>
        <a:ea typeface="ＭＳ Ｐゴシック" charset="0"/>
        <a:cs typeface="ＭＳ Ｐゴシック" charset="0"/>
      </a:defRPr>
    </a:lvl8pPr>
    <a:lvl9pPr marL="3657600" algn="l" defTabSz="457200" rtl="0" eaLnBrk="1" latinLnBrk="0" hangingPunct="1">
      <a:defRPr sz="1600" b="1" kern="1200">
        <a:solidFill>
          <a:schemeClr val="tx1"/>
        </a:solidFill>
        <a:latin typeface="Trebuchet M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36"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ty R. Salazar" initials="LRS" lastIdx="3" clrIdx="0">
    <p:extLst>
      <p:ext uri="{19B8F6BF-5375-455C-9EA6-DF929625EA0E}">
        <p15:presenceInfo xmlns:p15="http://schemas.microsoft.com/office/powerpoint/2012/main" userId="S-1-5-21-88094858-919529-1617787245-148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AA1E"/>
    <a:srgbClr val="7C972C"/>
    <a:srgbClr val="689020"/>
    <a:srgbClr val="736C49"/>
    <a:srgbClr val="72682F"/>
    <a:srgbClr val="91833D"/>
    <a:srgbClr val="0A5E39"/>
    <a:srgbClr val="033677"/>
    <a:srgbClr val="A19766"/>
    <a:srgbClr val="4E46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40"/>
    <p:restoredTop sz="95196" autoAdjust="0"/>
  </p:normalViewPr>
  <p:slideViewPr>
    <p:cSldViewPr snapToGrid="0">
      <p:cViewPr>
        <p:scale>
          <a:sx n="66" d="100"/>
          <a:sy n="66" d="100"/>
        </p:scale>
        <p:origin x="1064" y="744"/>
      </p:cViewPr>
      <p:guideLst>
        <p:guide orient="horz" pos="2136"/>
        <p:guide pos="2880"/>
      </p:guideLst>
    </p:cSldViewPr>
  </p:slideViewPr>
  <p:notesTextViewPr>
    <p:cViewPr>
      <p:scale>
        <a:sx n="100" d="100"/>
        <a:sy n="100" d="100"/>
      </p:scale>
      <p:origin x="0" y="0"/>
    </p:cViewPr>
  </p:notesTextViewPr>
  <p:sorterViewPr>
    <p:cViewPr varScale="1">
      <p:scale>
        <a:sx n="1" d="1"/>
        <a:sy n="1" d="1"/>
      </p:scale>
      <p:origin x="0" y="-16000"/>
    </p:cViewPr>
  </p:sorterViewPr>
  <p:notesViewPr>
    <p:cSldViewPr snapToGrid="0">
      <p:cViewPr varScale="1">
        <p:scale>
          <a:sx n="71" d="100"/>
          <a:sy n="71" d="100"/>
        </p:scale>
        <p:origin x="3264"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commentAuthors" Target="commentAuthors.xml"/><Relationship Id="rId8" Type="http://schemas.openxmlformats.org/officeDocument/2006/relationships/slideMaster" Target="slideMasters/slideMaster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772101-AE4D-E84D-8555-B3463220895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E1EA2D3-16CE-2648-A474-915D5EFDC130}">
      <dgm:prSet phldrT="[Text]" custT="1"/>
      <dgm:spPr/>
      <dgm:t>
        <a:bodyPr/>
        <a:lstStyle/>
        <a:p>
          <a:pPr algn="ctr"/>
          <a:r>
            <a:rPr lang="en-US" sz="1300" dirty="0"/>
            <a:t>   </a:t>
          </a:r>
          <a:r>
            <a:rPr lang="en-US" sz="1800" b="1" dirty="0"/>
            <a:t>Mission/</a:t>
          </a:r>
        </a:p>
        <a:p>
          <a:pPr algn="ctr"/>
          <a:r>
            <a:rPr lang="en-US" sz="1800" b="1" dirty="0"/>
            <a:t>  Purpose	</a:t>
          </a:r>
        </a:p>
      </dgm:t>
    </dgm:pt>
    <dgm:pt modelId="{0E321C79-3EE9-8042-B68E-D3DE330ADF38}" type="parTrans" cxnId="{6BE04EAE-488D-5E46-BEBD-B16644402AD4}">
      <dgm:prSet/>
      <dgm:spPr/>
      <dgm:t>
        <a:bodyPr/>
        <a:lstStyle/>
        <a:p>
          <a:endParaRPr lang="en-US"/>
        </a:p>
      </dgm:t>
    </dgm:pt>
    <dgm:pt modelId="{F6700533-E95F-2743-8A64-51272CA10AAE}" type="sibTrans" cxnId="{6BE04EAE-488D-5E46-BEBD-B16644402AD4}">
      <dgm:prSet/>
      <dgm:spPr/>
      <dgm:t>
        <a:bodyPr/>
        <a:lstStyle/>
        <a:p>
          <a:endParaRPr lang="en-US"/>
        </a:p>
      </dgm:t>
    </dgm:pt>
    <dgm:pt modelId="{B435E8BE-2271-E848-B034-03B7FFECC2E6}">
      <dgm:prSet phldrT="[Text]" custT="1"/>
      <dgm:spPr/>
      <dgm:t>
        <a:bodyPr/>
        <a:lstStyle/>
        <a:p>
          <a:pPr>
            <a:buFontTx/>
            <a:buNone/>
          </a:pPr>
          <a:r>
            <a:rPr lang="en-US" sz="1800" dirty="0"/>
            <a:t>	Improve the quality of lives of families and empower women. </a:t>
          </a:r>
        </a:p>
      </dgm:t>
    </dgm:pt>
    <dgm:pt modelId="{5395B62B-324F-694F-89C9-736A6928CA35}" type="parTrans" cxnId="{34D26D86-680B-FF4F-A8DC-700D3D47E813}">
      <dgm:prSet/>
      <dgm:spPr/>
      <dgm:t>
        <a:bodyPr/>
        <a:lstStyle/>
        <a:p>
          <a:endParaRPr lang="en-US"/>
        </a:p>
      </dgm:t>
    </dgm:pt>
    <dgm:pt modelId="{98A78B56-7934-9B4E-BAA8-FBA7904E23A9}" type="sibTrans" cxnId="{34D26D86-680B-FF4F-A8DC-700D3D47E813}">
      <dgm:prSet/>
      <dgm:spPr/>
      <dgm:t>
        <a:bodyPr/>
        <a:lstStyle/>
        <a:p>
          <a:endParaRPr lang="en-US"/>
        </a:p>
      </dgm:t>
    </dgm:pt>
    <dgm:pt modelId="{5E5C062A-BCCB-234C-9BA2-61B54FFFBF4B}">
      <dgm:prSet phldrT="[Text]" custT="1"/>
      <dgm:spPr/>
      <dgm:t>
        <a:bodyPr/>
        <a:lstStyle/>
        <a:p>
          <a:r>
            <a:rPr lang="en-US" sz="1300" dirty="0"/>
            <a:t> </a:t>
          </a:r>
        </a:p>
        <a:p>
          <a:r>
            <a:rPr lang="en-US" sz="1300" dirty="0"/>
            <a:t>      </a:t>
          </a:r>
          <a:r>
            <a:rPr lang="en-US" sz="1800" b="1" dirty="0"/>
            <a:t> Strategy</a:t>
          </a:r>
          <a:r>
            <a:rPr lang="en-US" sz="1300" dirty="0"/>
            <a:t>	</a:t>
          </a:r>
        </a:p>
        <a:p>
          <a:endParaRPr lang="en-US" sz="1300" dirty="0"/>
        </a:p>
      </dgm:t>
    </dgm:pt>
    <dgm:pt modelId="{146047AC-3EEC-9749-9B20-C03AF8638165}" type="parTrans" cxnId="{688F436C-86D3-8E4E-AD6F-31F778C57028}">
      <dgm:prSet/>
      <dgm:spPr/>
      <dgm:t>
        <a:bodyPr/>
        <a:lstStyle/>
        <a:p>
          <a:endParaRPr lang="en-US"/>
        </a:p>
      </dgm:t>
    </dgm:pt>
    <dgm:pt modelId="{CEFF189D-98FB-EF47-88A0-3A13A4DCA4AE}" type="sibTrans" cxnId="{688F436C-86D3-8E4E-AD6F-31F778C57028}">
      <dgm:prSet/>
      <dgm:spPr/>
      <dgm:t>
        <a:bodyPr/>
        <a:lstStyle/>
        <a:p>
          <a:endParaRPr lang="en-US"/>
        </a:p>
      </dgm:t>
    </dgm:pt>
    <dgm:pt modelId="{2F2D1325-263E-DA4B-A627-FF612C88817C}">
      <dgm:prSet phldrT="[Text]" custT="1"/>
      <dgm:spPr/>
      <dgm:t>
        <a:bodyPr/>
        <a:lstStyle/>
        <a:p>
          <a:pPr>
            <a:buFontTx/>
            <a:buNone/>
          </a:pPr>
          <a:r>
            <a:rPr lang="en-US" sz="1800" dirty="0"/>
            <a:t>	Expand access to financial services and creating sustainable economic growth in the country.</a:t>
          </a:r>
        </a:p>
      </dgm:t>
    </dgm:pt>
    <dgm:pt modelId="{8379D9C6-401F-5144-9ED8-3C6064BA7F8F}" type="parTrans" cxnId="{7A683241-1372-3E43-8CE9-BEFDBD709C23}">
      <dgm:prSet/>
      <dgm:spPr/>
      <dgm:t>
        <a:bodyPr/>
        <a:lstStyle/>
        <a:p>
          <a:endParaRPr lang="en-US"/>
        </a:p>
      </dgm:t>
    </dgm:pt>
    <dgm:pt modelId="{C975433B-BEA3-3A4F-8070-29EA0E2E5994}" type="sibTrans" cxnId="{7A683241-1372-3E43-8CE9-BEFDBD709C23}">
      <dgm:prSet/>
      <dgm:spPr/>
      <dgm:t>
        <a:bodyPr/>
        <a:lstStyle/>
        <a:p>
          <a:endParaRPr lang="en-US"/>
        </a:p>
      </dgm:t>
    </dgm:pt>
    <dgm:pt modelId="{F64F5103-79D0-884A-BB5D-0D1C29ACB7D5}">
      <dgm:prSet phldrT="[Text]" custT="1"/>
      <dgm:spPr/>
      <dgm:t>
        <a:bodyPr/>
        <a:lstStyle/>
        <a:p>
          <a:r>
            <a:rPr lang="en-US" sz="1800" b="1" dirty="0"/>
            <a:t>Performance</a:t>
          </a:r>
        </a:p>
      </dgm:t>
    </dgm:pt>
    <dgm:pt modelId="{F4A55EC5-6F22-B445-B800-5527606CB59C}" type="parTrans" cxnId="{FA9AFC90-F124-1E42-A1DE-53779AC2EF5E}">
      <dgm:prSet/>
      <dgm:spPr/>
      <dgm:t>
        <a:bodyPr/>
        <a:lstStyle/>
        <a:p>
          <a:endParaRPr lang="en-US"/>
        </a:p>
      </dgm:t>
    </dgm:pt>
    <dgm:pt modelId="{0D6CB690-6C4A-8E4E-B36C-3A15D50E960B}" type="sibTrans" cxnId="{FA9AFC90-F124-1E42-A1DE-53779AC2EF5E}">
      <dgm:prSet/>
      <dgm:spPr/>
      <dgm:t>
        <a:bodyPr/>
        <a:lstStyle/>
        <a:p>
          <a:endParaRPr lang="en-US"/>
        </a:p>
      </dgm:t>
    </dgm:pt>
    <dgm:pt modelId="{485F4A2F-A95D-1B4C-8D23-CE881B6E9D2B}">
      <dgm:prSet phldrT="[Text]" custT="1"/>
      <dgm:spPr/>
      <dgm:t>
        <a:bodyPr/>
        <a:lstStyle/>
        <a:p>
          <a:r>
            <a:rPr lang="en-US" sz="1800" dirty="0"/>
            <a:t>Financial Statements</a:t>
          </a:r>
        </a:p>
      </dgm:t>
    </dgm:pt>
    <dgm:pt modelId="{5A3F9482-AAF0-C947-B579-4D7C2D239AD3}" type="parTrans" cxnId="{6E1DB2E3-A6FF-6040-9C77-AD419E23E5B3}">
      <dgm:prSet/>
      <dgm:spPr/>
      <dgm:t>
        <a:bodyPr/>
        <a:lstStyle/>
        <a:p>
          <a:endParaRPr lang="en-US"/>
        </a:p>
      </dgm:t>
    </dgm:pt>
    <dgm:pt modelId="{43ED7888-82A9-8244-8A75-42F8C8D075CB}" type="sibTrans" cxnId="{6E1DB2E3-A6FF-6040-9C77-AD419E23E5B3}">
      <dgm:prSet/>
      <dgm:spPr/>
      <dgm:t>
        <a:bodyPr/>
        <a:lstStyle/>
        <a:p>
          <a:endParaRPr lang="en-US"/>
        </a:p>
      </dgm:t>
    </dgm:pt>
    <dgm:pt modelId="{76DAD234-DC7D-0347-B18E-EC7993E51C4C}">
      <dgm:prSet custT="1"/>
      <dgm:spPr/>
      <dgm:t>
        <a:bodyPr/>
        <a:lstStyle/>
        <a:p>
          <a:pPr>
            <a:buFontTx/>
            <a:buNone/>
          </a:pPr>
          <a:r>
            <a:rPr lang="en-US" sz="1800" b="1" dirty="0"/>
            <a:t>Governance</a:t>
          </a:r>
        </a:p>
      </dgm:t>
    </dgm:pt>
    <dgm:pt modelId="{E81CF1EF-E9A1-B845-98FB-061F0B339012}" type="parTrans" cxnId="{4E44DA71-53E0-464D-BF3D-72175A347C92}">
      <dgm:prSet/>
      <dgm:spPr/>
      <dgm:t>
        <a:bodyPr/>
        <a:lstStyle/>
        <a:p>
          <a:endParaRPr lang="en-US"/>
        </a:p>
      </dgm:t>
    </dgm:pt>
    <dgm:pt modelId="{5A3D695A-6307-D24F-BA27-64A1F30BC991}" type="sibTrans" cxnId="{4E44DA71-53E0-464D-BF3D-72175A347C92}">
      <dgm:prSet/>
      <dgm:spPr/>
      <dgm:t>
        <a:bodyPr/>
        <a:lstStyle/>
        <a:p>
          <a:endParaRPr lang="en-US"/>
        </a:p>
      </dgm:t>
    </dgm:pt>
    <dgm:pt modelId="{2E1659FD-73FB-C746-9E69-3C2D5C751EB3}">
      <dgm:prSet custT="1"/>
      <dgm:spPr/>
      <dgm:t>
        <a:bodyPr/>
        <a:lstStyle/>
        <a:p>
          <a:pPr>
            <a:buFontTx/>
            <a:buNone/>
          </a:pPr>
          <a:r>
            <a:rPr lang="en-US" sz="1800" dirty="0"/>
            <a:t>	The Board ensures that KIF delivers social and financial value over the long-term. </a:t>
          </a:r>
        </a:p>
      </dgm:t>
    </dgm:pt>
    <dgm:pt modelId="{88397C45-B932-C54F-A400-277502E91244}" type="parTrans" cxnId="{CF712930-C4EA-9D48-A34B-C591AF977425}">
      <dgm:prSet/>
      <dgm:spPr/>
      <dgm:t>
        <a:bodyPr/>
        <a:lstStyle/>
        <a:p>
          <a:endParaRPr lang="en-US"/>
        </a:p>
      </dgm:t>
    </dgm:pt>
    <dgm:pt modelId="{05AB46C5-21F7-874C-AB64-457842A4568E}" type="sibTrans" cxnId="{CF712930-C4EA-9D48-A34B-C591AF977425}">
      <dgm:prSet/>
      <dgm:spPr/>
      <dgm:t>
        <a:bodyPr/>
        <a:lstStyle/>
        <a:p>
          <a:endParaRPr lang="en-US"/>
        </a:p>
      </dgm:t>
    </dgm:pt>
    <dgm:pt modelId="{11CCA171-0872-1D41-98EC-749ECE4CCC68}">
      <dgm:prSet phldrT="[Text]" custT="1"/>
      <dgm:spPr/>
      <dgm:t>
        <a:bodyPr/>
        <a:lstStyle/>
        <a:p>
          <a:r>
            <a:rPr lang="en-US" sz="1800" dirty="0"/>
            <a:t>Customer data</a:t>
          </a:r>
        </a:p>
      </dgm:t>
    </dgm:pt>
    <dgm:pt modelId="{FC98B84C-A67E-4143-A928-989EB29CD597}" type="parTrans" cxnId="{EF297B19-9B03-4246-A3BA-795C6F84E1C7}">
      <dgm:prSet/>
      <dgm:spPr/>
      <dgm:t>
        <a:bodyPr/>
        <a:lstStyle/>
        <a:p>
          <a:endParaRPr lang="en-US"/>
        </a:p>
      </dgm:t>
    </dgm:pt>
    <dgm:pt modelId="{99CFB2BA-038F-5B49-BB7D-29828922E93C}" type="sibTrans" cxnId="{EF297B19-9B03-4246-A3BA-795C6F84E1C7}">
      <dgm:prSet/>
      <dgm:spPr/>
      <dgm:t>
        <a:bodyPr/>
        <a:lstStyle/>
        <a:p>
          <a:endParaRPr lang="en-US"/>
        </a:p>
      </dgm:t>
    </dgm:pt>
    <dgm:pt modelId="{F4427811-9B8A-A64C-AE85-313A364F7389}">
      <dgm:prSet phldrT="[Text]" custT="1"/>
      <dgm:spPr/>
      <dgm:t>
        <a:bodyPr/>
        <a:lstStyle/>
        <a:p>
          <a:r>
            <a:rPr lang="en-US" sz="1800" dirty="0"/>
            <a:t>Social impact data (loans by gender/sector)</a:t>
          </a:r>
        </a:p>
      </dgm:t>
    </dgm:pt>
    <dgm:pt modelId="{1B631401-11EA-F640-8607-0DF380EB5E65}" type="parTrans" cxnId="{7C5D323B-BF05-9545-9E30-19C81A52A539}">
      <dgm:prSet/>
      <dgm:spPr/>
      <dgm:t>
        <a:bodyPr/>
        <a:lstStyle/>
        <a:p>
          <a:endParaRPr lang="en-US"/>
        </a:p>
      </dgm:t>
    </dgm:pt>
    <dgm:pt modelId="{A58C575F-C184-A246-AF5E-2C8A48179575}" type="sibTrans" cxnId="{7C5D323B-BF05-9545-9E30-19C81A52A539}">
      <dgm:prSet/>
      <dgm:spPr/>
      <dgm:t>
        <a:bodyPr/>
        <a:lstStyle/>
        <a:p>
          <a:endParaRPr lang="en-US"/>
        </a:p>
      </dgm:t>
    </dgm:pt>
    <dgm:pt modelId="{BCFD35F8-226A-734C-A482-EDE231D3C132}" type="pres">
      <dgm:prSet presAssocID="{76772101-AE4D-E84D-8555-B3463220895A}" presName="Name0" presStyleCnt="0">
        <dgm:presLayoutVars>
          <dgm:dir/>
          <dgm:animLvl val="lvl"/>
          <dgm:resizeHandles val="exact"/>
        </dgm:presLayoutVars>
      </dgm:prSet>
      <dgm:spPr/>
    </dgm:pt>
    <dgm:pt modelId="{E0E8A6F8-14EF-4B46-B1A8-B33482B4D80D}" type="pres">
      <dgm:prSet presAssocID="{AE1EA2D3-16CE-2648-A474-915D5EFDC130}" presName="composite" presStyleCnt="0"/>
      <dgm:spPr/>
    </dgm:pt>
    <dgm:pt modelId="{4F7EA594-2051-4945-863D-22EEE916D703}" type="pres">
      <dgm:prSet presAssocID="{AE1EA2D3-16CE-2648-A474-915D5EFDC130}" presName="parTx" presStyleLbl="alignNode1" presStyleIdx="0" presStyleCnt="4">
        <dgm:presLayoutVars>
          <dgm:chMax val="0"/>
          <dgm:chPref val="0"/>
          <dgm:bulletEnabled val="1"/>
        </dgm:presLayoutVars>
      </dgm:prSet>
      <dgm:spPr/>
    </dgm:pt>
    <dgm:pt modelId="{F62B3B01-C01E-D34F-8237-BA6D8FE81E4C}" type="pres">
      <dgm:prSet presAssocID="{AE1EA2D3-16CE-2648-A474-915D5EFDC130}" presName="desTx" presStyleLbl="alignAccFollowNode1" presStyleIdx="0" presStyleCnt="4">
        <dgm:presLayoutVars>
          <dgm:bulletEnabled val="1"/>
        </dgm:presLayoutVars>
      </dgm:prSet>
      <dgm:spPr/>
    </dgm:pt>
    <dgm:pt modelId="{779758B0-7724-424A-B59B-49FA5CA1E7B8}" type="pres">
      <dgm:prSet presAssocID="{F6700533-E95F-2743-8A64-51272CA10AAE}" presName="space" presStyleCnt="0"/>
      <dgm:spPr/>
    </dgm:pt>
    <dgm:pt modelId="{E74257E7-6F00-E647-BEA3-6C20864BDCFB}" type="pres">
      <dgm:prSet presAssocID="{5E5C062A-BCCB-234C-9BA2-61B54FFFBF4B}" presName="composite" presStyleCnt="0"/>
      <dgm:spPr/>
    </dgm:pt>
    <dgm:pt modelId="{08334FAE-C36A-734C-8CBF-0B9AA9082528}" type="pres">
      <dgm:prSet presAssocID="{5E5C062A-BCCB-234C-9BA2-61B54FFFBF4B}" presName="parTx" presStyleLbl="alignNode1" presStyleIdx="1" presStyleCnt="4">
        <dgm:presLayoutVars>
          <dgm:chMax val="0"/>
          <dgm:chPref val="0"/>
          <dgm:bulletEnabled val="1"/>
        </dgm:presLayoutVars>
      </dgm:prSet>
      <dgm:spPr/>
    </dgm:pt>
    <dgm:pt modelId="{49BE65A0-454B-AA4C-B0DD-857EE546BB47}" type="pres">
      <dgm:prSet presAssocID="{5E5C062A-BCCB-234C-9BA2-61B54FFFBF4B}" presName="desTx" presStyleLbl="alignAccFollowNode1" presStyleIdx="1" presStyleCnt="4">
        <dgm:presLayoutVars>
          <dgm:bulletEnabled val="1"/>
        </dgm:presLayoutVars>
      </dgm:prSet>
      <dgm:spPr/>
    </dgm:pt>
    <dgm:pt modelId="{6E36844A-768C-7344-AD81-D3A61206CFCE}" type="pres">
      <dgm:prSet presAssocID="{CEFF189D-98FB-EF47-88A0-3A13A4DCA4AE}" presName="space" presStyleCnt="0"/>
      <dgm:spPr/>
    </dgm:pt>
    <dgm:pt modelId="{C1C8E5BE-3EB8-6142-B7B8-BAFC323A0F52}" type="pres">
      <dgm:prSet presAssocID="{76DAD234-DC7D-0347-B18E-EC7993E51C4C}" presName="composite" presStyleCnt="0"/>
      <dgm:spPr/>
    </dgm:pt>
    <dgm:pt modelId="{36EF40BB-E385-3B40-938A-18E71A57E53C}" type="pres">
      <dgm:prSet presAssocID="{76DAD234-DC7D-0347-B18E-EC7993E51C4C}" presName="parTx" presStyleLbl="alignNode1" presStyleIdx="2" presStyleCnt="4">
        <dgm:presLayoutVars>
          <dgm:chMax val="0"/>
          <dgm:chPref val="0"/>
          <dgm:bulletEnabled val="1"/>
        </dgm:presLayoutVars>
      </dgm:prSet>
      <dgm:spPr/>
    </dgm:pt>
    <dgm:pt modelId="{082D8B72-F929-204C-82D1-80AB38473984}" type="pres">
      <dgm:prSet presAssocID="{76DAD234-DC7D-0347-B18E-EC7993E51C4C}" presName="desTx" presStyleLbl="alignAccFollowNode1" presStyleIdx="2" presStyleCnt="4">
        <dgm:presLayoutVars>
          <dgm:bulletEnabled val="1"/>
        </dgm:presLayoutVars>
      </dgm:prSet>
      <dgm:spPr/>
    </dgm:pt>
    <dgm:pt modelId="{344708E9-9044-8A48-A44B-387BF5E7A561}" type="pres">
      <dgm:prSet presAssocID="{5A3D695A-6307-D24F-BA27-64A1F30BC991}" presName="space" presStyleCnt="0"/>
      <dgm:spPr/>
    </dgm:pt>
    <dgm:pt modelId="{E63BB3CF-EF43-C441-B78A-0DB0FCB55BE5}" type="pres">
      <dgm:prSet presAssocID="{F64F5103-79D0-884A-BB5D-0D1C29ACB7D5}" presName="composite" presStyleCnt="0"/>
      <dgm:spPr/>
    </dgm:pt>
    <dgm:pt modelId="{4DA963A0-7296-C24B-A413-9DF9E09E3C4A}" type="pres">
      <dgm:prSet presAssocID="{F64F5103-79D0-884A-BB5D-0D1C29ACB7D5}" presName="parTx" presStyleLbl="alignNode1" presStyleIdx="3" presStyleCnt="4">
        <dgm:presLayoutVars>
          <dgm:chMax val="0"/>
          <dgm:chPref val="0"/>
          <dgm:bulletEnabled val="1"/>
        </dgm:presLayoutVars>
      </dgm:prSet>
      <dgm:spPr/>
    </dgm:pt>
    <dgm:pt modelId="{DF2D6E5F-0D81-4946-9AAC-E64B1892B194}" type="pres">
      <dgm:prSet presAssocID="{F64F5103-79D0-884A-BB5D-0D1C29ACB7D5}" presName="desTx" presStyleLbl="alignAccFollowNode1" presStyleIdx="3" presStyleCnt="4">
        <dgm:presLayoutVars>
          <dgm:bulletEnabled val="1"/>
        </dgm:presLayoutVars>
      </dgm:prSet>
      <dgm:spPr/>
    </dgm:pt>
  </dgm:ptLst>
  <dgm:cxnLst>
    <dgm:cxn modelId="{EA4BDD0B-F65F-9746-9258-8CB010BF194D}" type="presOf" srcId="{485F4A2F-A95D-1B4C-8D23-CE881B6E9D2B}" destId="{DF2D6E5F-0D81-4946-9AAC-E64B1892B194}" srcOrd="0" destOrd="0" presId="urn:microsoft.com/office/officeart/2005/8/layout/hList1"/>
    <dgm:cxn modelId="{F048B410-1BBA-7D46-92D6-0B43D7D4E6DE}" type="presOf" srcId="{2F2D1325-263E-DA4B-A627-FF612C88817C}" destId="{49BE65A0-454B-AA4C-B0DD-857EE546BB47}" srcOrd="0" destOrd="0" presId="urn:microsoft.com/office/officeart/2005/8/layout/hList1"/>
    <dgm:cxn modelId="{EF297B19-9B03-4246-A3BA-795C6F84E1C7}" srcId="{F64F5103-79D0-884A-BB5D-0D1C29ACB7D5}" destId="{11CCA171-0872-1D41-98EC-749ECE4CCC68}" srcOrd="1" destOrd="0" parTransId="{FC98B84C-A67E-4143-A928-989EB29CD597}" sibTransId="{99CFB2BA-038F-5B49-BB7D-29828922E93C}"/>
    <dgm:cxn modelId="{CF712930-C4EA-9D48-A34B-C591AF977425}" srcId="{76DAD234-DC7D-0347-B18E-EC7993E51C4C}" destId="{2E1659FD-73FB-C746-9E69-3C2D5C751EB3}" srcOrd="0" destOrd="0" parTransId="{88397C45-B932-C54F-A400-277502E91244}" sibTransId="{05AB46C5-21F7-874C-AB64-457842A4568E}"/>
    <dgm:cxn modelId="{4E547130-2BF6-A04F-9580-5551F4EA48C6}" type="presOf" srcId="{76DAD234-DC7D-0347-B18E-EC7993E51C4C}" destId="{36EF40BB-E385-3B40-938A-18E71A57E53C}" srcOrd="0" destOrd="0" presId="urn:microsoft.com/office/officeart/2005/8/layout/hList1"/>
    <dgm:cxn modelId="{7C5D323B-BF05-9545-9E30-19C81A52A539}" srcId="{F64F5103-79D0-884A-BB5D-0D1C29ACB7D5}" destId="{F4427811-9B8A-A64C-AE85-313A364F7389}" srcOrd="2" destOrd="0" parTransId="{1B631401-11EA-F640-8607-0DF380EB5E65}" sibTransId="{A58C575F-C184-A246-AF5E-2C8A48179575}"/>
    <dgm:cxn modelId="{9437E13E-6CFC-A94F-A6DE-938E7DE5DB16}" type="presOf" srcId="{5E5C062A-BCCB-234C-9BA2-61B54FFFBF4B}" destId="{08334FAE-C36A-734C-8CBF-0B9AA9082528}" srcOrd="0" destOrd="0" presId="urn:microsoft.com/office/officeart/2005/8/layout/hList1"/>
    <dgm:cxn modelId="{7A683241-1372-3E43-8CE9-BEFDBD709C23}" srcId="{5E5C062A-BCCB-234C-9BA2-61B54FFFBF4B}" destId="{2F2D1325-263E-DA4B-A627-FF612C88817C}" srcOrd="0" destOrd="0" parTransId="{8379D9C6-401F-5144-9ED8-3C6064BA7F8F}" sibTransId="{C975433B-BEA3-3A4F-8070-29EA0E2E5994}"/>
    <dgm:cxn modelId="{688F436C-86D3-8E4E-AD6F-31F778C57028}" srcId="{76772101-AE4D-E84D-8555-B3463220895A}" destId="{5E5C062A-BCCB-234C-9BA2-61B54FFFBF4B}" srcOrd="1" destOrd="0" parTransId="{146047AC-3EEC-9749-9B20-C03AF8638165}" sibTransId="{CEFF189D-98FB-EF47-88A0-3A13A4DCA4AE}"/>
    <dgm:cxn modelId="{4E44DA71-53E0-464D-BF3D-72175A347C92}" srcId="{76772101-AE4D-E84D-8555-B3463220895A}" destId="{76DAD234-DC7D-0347-B18E-EC7993E51C4C}" srcOrd="2" destOrd="0" parTransId="{E81CF1EF-E9A1-B845-98FB-061F0B339012}" sibTransId="{5A3D695A-6307-D24F-BA27-64A1F30BC991}"/>
    <dgm:cxn modelId="{34D26D86-680B-FF4F-A8DC-700D3D47E813}" srcId="{AE1EA2D3-16CE-2648-A474-915D5EFDC130}" destId="{B435E8BE-2271-E848-B034-03B7FFECC2E6}" srcOrd="0" destOrd="0" parTransId="{5395B62B-324F-694F-89C9-736A6928CA35}" sibTransId="{98A78B56-7934-9B4E-BAA8-FBA7904E23A9}"/>
    <dgm:cxn modelId="{31E42B88-C9F6-D044-86B1-D48B74692498}" type="presOf" srcId="{B435E8BE-2271-E848-B034-03B7FFECC2E6}" destId="{F62B3B01-C01E-D34F-8237-BA6D8FE81E4C}" srcOrd="0" destOrd="0" presId="urn:microsoft.com/office/officeart/2005/8/layout/hList1"/>
    <dgm:cxn modelId="{DA688C8C-8D4E-5B46-B22F-A6B35D301972}" type="presOf" srcId="{11CCA171-0872-1D41-98EC-749ECE4CCC68}" destId="{DF2D6E5F-0D81-4946-9AAC-E64B1892B194}" srcOrd="0" destOrd="1" presId="urn:microsoft.com/office/officeart/2005/8/layout/hList1"/>
    <dgm:cxn modelId="{FA9AFC90-F124-1E42-A1DE-53779AC2EF5E}" srcId="{76772101-AE4D-E84D-8555-B3463220895A}" destId="{F64F5103-79D0-884A-BB5D-0D1C29ACB7D5}" srcOrd="3" destOrd="0" parTransId="{F4A55EC5-6F22-B445-B800-5527606CB59C}" sibTransId="{0D6CB690-6C4A-8E4E-B36C-3A15D50E960B}"/>
    <dgm:cxn modelId="{A1D7FEA5-194C-5249-8ED9-3AFE648280DC}" type="presOf" srcId="{F64F5103-79D0-884A-BB5D-0D1C29ACB7D5}" destId="{4DA963A0-7296-C24B-A413-9DF9E09E3C4A}" srcOrd="0" destOrd="0" presId="urn:microsoft.com/office/officeart/2005/8/layout/hList1"/>
    <dgm:cxn modelId="{6BE04EAE-488D-5E46-BEBD-B16644402AD4}" srcId="{76772101-AE4D-E84D-8555-B3463220895A}" destId="{AE1EA2D3-16CE-2648-A474-915D5EFDC130}" srcOrd="0" destOrd="0" parTransId="{0E321C79-3EE9-8042-B68E-D3DE330ADF38}" sibTransId="{F6700533-E95F-2743-8A64-51272CA10AAE}"/>
    <dgm:cxn modelId="{C1F96AC0-53A1-CC48-8B21-F25824268B09}" type="presOf" srcId="{F4427811-9B8A-A64C-AE85-313A364F7389}" destId="{DF2D6E5F-0D81-4946-9AAC-E64B1892B194}" srcOrd="0" destOrd="2" presId="urn:microsoft.com/office/officeart/2005/8/layout/hList1"/>
    <dgm:cxn modelId="{AB2BD4DE-D30F-EA45-9B75-DB9782647C2C}" type="presOf" srcId="{2E1659FD-73FB-C746-9E69-3C2D5C751EB3}" destId="{082D8B72-F929-204C-82D1-80AB38473984}" srcOrd="0" destOrd="0" presId="urn:microsoft.com/office/officeart/2005/8/layout/hList1"/>
    <dgm:cxn modelId="{6E1DB2E3-A6FF-6040-9C77-AD419E23E5B3}" srcId="{F64F5103-79D0-884A-BB5D-0D1C29ACB7D5}" destId="{485F4A2F-A95D-1B4C-8D23-CE881B6E9D2B}" srcOrd="0" destOrd="0" parTransId="{5A3F9482-AAF0-C947-B579-4D7C2D239AD3}" sibTransId="{43ED7888-82A9-8244-8A75-42F8C8D075CB}"/>
    <dgm:cxn modelId="{CCCADCE7-95F8-AC44-AF72-8902477D4812}" type="presOf" srcId="{76772101-AE4D-E84D-8555-B3463220895A}" destId="{BCFD35F8-226A-734C-A482-EDE231D3C132}" srcOrd="0" destOrd="0" presId="urn:microsoft.com/office/officeart/2005/8/layout/hList1"/>
    <dgm:cxn modelId="{358A80EA-7685-0A46-8800-F4D3F07AEC4A}" type="presOf" srcId="{AE1EA2D3-16CE-2648-A474-915D5EFDC130}" destId="{4F7EA594-2051-4945-863D-22EEE916D703}" srcOrd="0" destOrd="0" presId="urn:microsoft.com/office/officeart/2005/8/layout/hList1"/>
    <dgm:cxn modelId="{04D62E15-2DE6-944B-9278-00AEE2F51B4D}" type="presParOf" srcId="{BCFD35F8-226A-734C-A482-EDE231D3C132}" destId="{E0E8A6F8-14EF-4B46-B1A8-B33482B4D80D}" srcOrd="0" destOrd="0" presId="urn:microsoft.com/office/officeart/2005/8/layout/hList1"/>
    <dgm:cxn modelId="{3ABFDB47-2293-D849-96D6-B0535FF9F0C4}" type="presParOf" srcId="{E0E8A6F8-14EF-4B46-B1A8-B33482B4D80D}" destId="{4F7EA594-2051-4945-863D-22EEE916D703}" srcOrd="0" destOrd="0" presId="urn:microsoft.com/office/officeart/2005/8/layout/hList1"/>
    <dgm:cxn modelId="{779B2311-6F40-8440-A14E-53F6A370FF62}" type="presParOf" srcId="{E0E8A6F8-14EF-4B46-B1A8-B33482B4D80D}" destId="{F62B3B01-C01E-D34F-8237-BA6D8FE81E4C}" srcOrd="1" destOrd="0" presId="urn:microsoft.com/office/officeart/2005/8/layout/hList1"/>
    <dgm:cxn modelId="{5146F59A-61F1-EE45-9E15-4AB5D0BDFF9C}" type="presParOf" srcId="{BCFD35F8-226A-734C-A482-EDE231D3C132}" destId="{779758B0-7724-424A-B59B-49FA5CA1E7B8}" srcOrd="1" destOrd="0" presId="urn:microsoft.com/office/officeart/2005/8/layout/hList1"/>
    <dgm:cxn modelId="{FDC7475B-E212-5549-9B16-B18295F23DC8}" type="presParOf" srcId="{BCFD35F8-226A-734C-A482-EDE231D3C132}" destId="{E74257E7-6F00-E647-BEA3-6C20864BDCFB}" srcOrd="2" destOrd="0" presId="urn:microsoft.com/office/officeart/2005/8/layout/hList1"/>
    <dgm:cxn modelId="{C66D59DC-A903-4749-9962-B870091D4E99}" type="presParOf" srcId="{E74257E7-6F00-E647-BEA3-6C20864BDCFB}" destId="{08334FAE-C36A-734C-8CBF-0B9AA9082528}" srcOrd="0" destOrd="0" presId="urn:microsoft.com/office/officeart/2005/8/layout/hList1"/>
    <dgm:cxn modelId="{AEEF2E0E-8D96-B047-A9F5-AC1ABB1C19DA}" type="presParOf" srcId="{E74257E7-6F00-E647-BEA3-6C20864BDCFB}" destId="{49BE65A0-454B-AA4C-B0DD-857EE546BB47}" srcOrd="1" destOrd="0" presId="urn:microsoft.com/office/officeart/2005/8/layout/hList1"/>
    <dgm:cxn modelId="{E7AF31C1-DF1C-BD41-86AF-64CB7E953DA5}" type="presParOf" srcId="{BCFD35F8-226A-734C-A482-EDE231D3C132}" destId="{6E36844A-768C-7344-AD81-D3A61206CFCE}" srcOrd="3" destOrd="0" presId="urn:microsoft.com/office/officeart/2005/8/layout/hList1"/>
    <dgm:cxn modelId="{79A35688-175C-254C-924D-033AE45FB0E9}" type="presParOf" srcId="{BCFD35F8-226A-734C-A482-EDE231D3C132}" destId="{C1C8E5BE-3EB8-6142-B7B8-BAFC323A0F52}" srcOrd="4" destOrd="0" presId="urn:microsoft.com/office/officeart/2005/8/layout/hList1"/>
    <dgm:cxn modelId="{72830A45-192A-1549-BD91-680AE3A18E35}" type="presParOf" srcId="{C1C8E5BE-3EB8-6142-B7B8-BAFC323A0F52}" destId="{36EF40BB-E385-3B40-938A-18E71A57E53C}" srcOrd="0" destOrd="0" presId="urn:microsoft.com/office/officeart/2005/8/layout/hList1"/>
    <dgm:cxn modelId="{B78B1123-2B2C-4A47-9A27-B033084802CF}" type="presParOf" srcId="{C1C8E5BE-3EB8-6142-B7B8-BAFC323A0F52}" destId="{082D8B72-F929-204C-82D1-80AB38473984}" srcOrd="1" destOrd="0" presId="urn:microsoft.com/office/officeart/2005/8/layout/hList1"/>
    <dgm:cxn modelId="{A6F8D4BD-E73F-1445-8B09-A0F21CDCA9D1}" type="presParOf" srcId="{BCFD35F8-226A-734C-A482-EDE231D3C132}" destId="{344708E9-9044-8A48-A44B-387BF5E7A561}" srcOrd="5" destOrd="0" presId="urn:microsoft.com/office/officeart/2005/8/layout/hList1"/>
    <dgm:cxn modelId="{3FF1A42B-E120-A345-9395-7581F095164B}" type="presParOf" srcId="{BCFD35F8-226A-734C-A482-EDE231D3C132}" destId="{E63BB3CF-EF43-C441-B78A-0DB0FCB55BE5}" srcOrd="6" destOrd="0" presId="urn:microsoft.com/office/officeart/2005/8/layout/hList1"/>
    <dgm:cxn modelId="{7044AB31-3CE5-BE46-996D-D44262D6D827}" type="presParOf" srcId="{E63BB3CF-EF43-C441-B78A-0DB0FCB55BE5}" destId="{4DA963A0-7296-C24B-A413-9DF9E09E3C4A}" srcOrd="0" destOrd="0" presId="urn:microsoft.com/office/officeart/2005/8/layout/hList1"/>
    <dgm:cxn modelId="{B1856A6F-FB6D-1545-8D84-57ACA700AA7C}" type="presParOf" srcId="{E63BB3CF-EF43-C441-B78A-0DB0FCB55BE5}" destId="{DF2D6E5F-0D81-4946-9AAC-E64B1892B19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772101-AE4D-E84D-8555-B3463220895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E1EA2D3-16CE-2648-A474-915D5EFDC130}">
      <dgm:prSet phldrT="[Text]" custT="1"/>
      <dgm:spPr/>
      <dgm:t>
        <a:bodyPr/>
        <a:lstStyle/>
        <a:p>
          <a:pPr algn="ctr"/>
          <a:r>
            <a:rPr lang="en-US" sz="1300" dirty="0"/>
            <a:t>   </a:t>
          </a:r>
          <a:r>
            <a:rPr lang="en-US" sz="1800" b="1" dirty="0"/>
            <a:t>Mission/</a:t>
          </a:r>
        </a:p>
        <a:p>
          <a:pPr algn="ctr"/>
          <a:r>
            <a:rPr lang="en-US" sz="1800" b="1" dirty="0"/>
            <a:t>  Purpose	</a:t>
          </a:r>
        </a:p>
      </dgm:t>
    </dgm:pt>
    <dgm:pt modelId="{0E321C79-3EE9-8042-B68E-D3DE330ADF38}" type="parTrans" cxnId="{6BE04EAE-488D-5E46-BEBD-B16644402AD4}">
      <dgm:prSet/>
      <dgm:spPr/>
      <dgm:t>
        <a:bodyPr/>
        <a:lstStyle/>
        <a:p>
          <a:endParaRPr lang="en-US"/>
        </a:p>
      </dgm:t>
    </dgm:pt>
    <dgm:pt modelId="{F6700533-E95F-2743-8A64-51272CA10AAE}" type="sibTrans" cxnId="{6BE04EAE-488D-5E46-BEBD-B16644402AD4}">
      <dgm:prSet/>
      <dgm:spPr/>
      <dgm:t>
        <a:bodyPr/>
        <a:lstStyle/>
        <a:p>
          <a:endParaRPr lang="en-US"/>
        </a:p>
      </dgm:t>
    </dgm:pt>
    <dgm:pt modelId="{B435E8BE-2271-E848-B034-03B7FFECC2E6}">
      <dgm:prSet phldrT="[Text]" custT="1"/>
      <dgm:spPr/>
      <dgm:t>
        <a:bodyPr/>
        <a:lstStyle/>
        <a:p>
          <a:pPr>
            <a:buFontTx/>
            <a:buNone/>
          </a:pPr>
          <a:r>
            <a:rPr lang="en-US" sz="1800" dirty="0"/>
            <a:t>	</a:t>
          </a:r>
          <a:r>
            <a:rPr lang="en-US" sz="1800" b="1" dirty="0">
              <a:solidFill>
                <a:srgbClr val="C00000"/>
              </a:solidFill>
            </a:rPr>
            <a:t>Improve the quality of lives </a:t>
          </a:r>
          <a:r>
            <a:rPr lang="en-US" sz="1800" dirty="0"/>
            <a:t>of families and empower women. </a:t>
          </a:r>
        </a:p>
      </dgm:t>
    </dgm:pt>
    <dgm:pt modelId="{5395B62B-324F-694F-89C9-736A6928CA35}" type="parTrans" cxnId="{34D26D86-680B-FF4F-A8DC-700D3D47E813}">
      <dgm:prSet/>
      <dgm:spPr/>
      <dgm:t>
        <a:bodyPr/>
        <a:lstStyle/>
        <a:p>
          <a:endParaRPr lang="en-US"/>
        </a:p>
      </dgm:t>
    </dgm:pt>
    <dgm:pt modelId="{98A78B56-7934-9B4E-BAA8-FBA7904E23A9}" type="sibTrans" cxnId="{34D26D86-680B-FF4F-A8DC-700D3D47E813}">
      <dgm:prSet/>
      <dgm:spPr/>
      <dgm:t>
        <a:bodyPr/>
        <a:lstStyle/>
        <a:p>
          <a:endParaRPr lang="en-US"/>
        </a:p>
      </dgm:t>
    </dgm:pt>
    <dgm:pt modelId="{5E5C062A-BCCB-234C-9BA2-61B54FFFBF4B}">
      <dgm:prSet phldrT="[Text]" custT="1"/>
      <dgm:spPr/>
      <dgm:t>
        <a:bodyPr/>
        <a:lstStyle/>
        <a:p>
          <a:r>
            <a:rPr lang="en-US" sz="1300" dirty="0"/>
            <a:t> </a:t>
          </a:r>
        </a:p>
        <a:p>
          <a:r>
            <a:rPr lang="en-US" sz="1300" dirty="0"/>
            <a:t>      </a:t>
          </a:r>
          <a:r>
            <a:rPr lang="en-US" sz="1800" b="1" dirty="0"/>
            <a:t> Strategy</a:t>
          </a:r>
          <a:r>
            <a:rPr lang="en-US" sz="1300" dirty="0"/>
            <a:t>	</a:t>
          </a:r>
        </a:p>
        <a:p>
          <a:endParaRPr lang="en-US" sz="1300" dirty="0"/>
        </a:p>
      </dgm:t>
    </dgm:pt>
    <dgm:pt modelId="{146047AC-3EEC-9749-9B20-C03AF8638165}" type="parTrans" cxnId="{688F436C-86D3-8E4E-AD6F-31F778C57028}">
      <dgm:prSet/>
      <dgm:spPr/>
      <dgm:t>
        <a:bodyPr/>
        <a:lstStyle/>
        <a:p>
          <a:endParaRPr lang="en-US"/>
        </a:p>
      </dgm:t>
    </dgm:pt>
    <dgm:pt modelId="{CEFF189D-98FB-EF47-88A0-3A13A4DCA4AE}" type="sibTrans" cxnId="{688F436C-86D3-8E4E-AD6F-31F778C57028}">
      <dgm:prSet/>
      <dgm:spPr/>
      <dgm:t>
        <a:bodyPr/>
        <a:lstStyle/>
        <a:p>
          <a:endParaRPr lang="en-US"/>
        </a:p>
      </dgm:t>
    </dgm:pt>
    <dgm:pt modelId="{2F2D1325-263E-DA4B-A627-FF612C88817C}">
      <dgm:prSet phldrT="[Text]" custT="1"/>
      <dgm:spPr/>
      <dgm:t>
        <a:bodyPr/>
        <a:lstStyle/>
        <a:p>
          <a:pPr>
            <a:buFontTx/>
            <a:buNone/>
          </a:pPr>
          <a:r>
            <a:rPr lang="en-US" sz="1800" dirty="0"/>
            <a:t>	Expand access to financial services and </a:t>
          </a:r>
          <a:r>
            <a:rPr lang="en-US" sz="1800" b="1" dirty="0">
              <a:solidFill>
                <a:srgbClr val="C00000"/>
              </a:solidFill>
            </a:rPr>
            <a:t>creating sustainable economic growth </a:t>
          </a:r>
          <a:r>
            <a:rPr lang="en-US" sz="1800" dirty="0"/>
            <a:t>in the country.</a:t>
          </a:r>
        </a:p>
      </dgm:t>
    </dgm:pt>
    <dgm:pt modelId="{8379D9C6-401F-5144-9ED8-3C6064BA7F8F}" type="parTrans" cxnId="{7A683241-1372-3E43-8CE9-BEFDBD709C23}">
      <dgm:prSet/>
      <dgm:spPr/>
      <dgm:t>
        <a:bodyPr/>
        <a:lstStyle/>
        <a:p>
          <a:endParaRPr lang="en-US"/>
        </a:p>
      </dgm:t>
    </dgm:pt>
    <dgm:pt modelId="{C975433B-BEA3-3A4F-8070-29EA0E2E5994}" type="sibTrans" cxnId="{7A683241-1372-3E43-8CE9-BEFDBD709C23}">
      <dgm:prSet/>
      <dgm:spPr/>
      <dgm:t>
        <a:bodyPr/>
        <a:lstStyle/>
        <a:p>
          <a:endParaRPr lang="en-US"/>
        </a:p>
      </dgm:t>
    </dgm:pt>
    <dgm:pt modelId="{F64F5103-79D0-884A-BB5D-0D1C29ACB7D5}">
      <dgm:prSet phldrT="[Text]" custT="1"/>
      <dgm:spPr/>
      <dgm:t>
        <a:bodyPr/>
        <a:lstStyle/>
        <a:p>
          <a:r>
            <a:rPr lang="en-US" sz="1800" b="1" dirty="0"/>
            <a:t>Performance</a:t>
          </a:r>
        </a:p>
      </dgm:t>
    </dgm:pt>
    <dgm:pt modelId="{F4A55EC5-6F22-B445-B800-5527606CB59C}" type="parTrans" cxnId="{FA9AFC90-F124-1E42-A1DE-53779AC2EF5E}">
      <dgm:prSet/>
      <dgm:spPr/>
      <dgm:t>
        <a:bodyPr/>
        <a:lstStyle/>
        <a:p>
          <a:endParaRPr lang="en-US"/>
        </a:p>
      </dgm:t>
    </dgm:pt>
    <dgm:pt modelId="{0D6CB690-6C4A-8E4E-B36C-3A15D50E960B}" type="sibTrans" cxnId="{FA9AFC90-F124-1E42-A1DE-53779AC2EF5E}">
      <dgm:prSet/>
      <dgm:spPr/>
      <dgm:t>
        <a:bodyPr/>
        <a:lstStyle/>
        <a:p>
          <a:endParaRPr lang="en-US"/>
        </a:p>
      </dgm:t>
    </dgm:pt>
    <dgm:pt modelId="{485F4A2F-A95D-1B4C-8D23-CE881B6E9D2B}">
      <dgm:prSet phldrT="[Text]" custT="1"/>
      <dgm:spPr/>
      <dgm:t>
        <a:bodyPr/>
        <a:lstStyle/>
        <a:p>
          <a:r>
            <a:rPr lang="en-US" sz="1800" dirty="0"/>
            <a:t>Financial Statements</a:t>
          </a:r>
        </a:p>
      </dgm:t>
    </dgm:pt>
    <dgm:pt modelId="{5A3F9482-AAF0-C947-B579-4D7C2D239AD3}" type="parTrans" cxnId="{6E1DB2E3-A6FF-6040-9C77-AD419E23E5B3}">
      <dgm:prSet/>
      <dgm:spPr/>
      <dgm:t>
        <a:bodyPr/>
        <a:lstStyle/>
        <a:p>
          <a:endParaRPr lang="en-US"/>
        </a:p>
      </dgm:t>
    </dgm:pt>
    <dgm:pt modelId="{43ED7888-82A9-8244-8A75-42F8C8D075CB}" type="sibTrans" cxnId="{6E1DB2E3-A6FF-6040-9C77-AD419E23E5B3}">
      <dgm:prSet/>
      <dgm:spPr/>
      <dgm:t>
        <a:bodyPr/>
        <a:lstStyle/>
        <a:p>
          <a:endParaRPr lang="en-US"/>
        </a:p>
      </dgm:t>
    </dgm:pt>
    <dgm:pt modelId="{76DAD234-DC7D-0347-B18E-EC7993E51C4C}">
      <dgm:prSet custT="1"/>
      <dgm:spPr/>
      <dgm:t>
        <a:bodyPr/>
        <a:lstStyle/>
        <a:p>
          <a:pPr>
            <a:buFontTx/>
            <a:buNone/>
          </a:pPr>
          <a:r>
            <a:rPr lang="en-US" sz="1800" b="1" dirty="0"/>
            <a:t>Governance</a:t>
          </a:r>
        </a:p>
      </dgm:t>
    </dgm:pt>
    <dgm:pt modelId="{E81CF1EF-E9A1-B845-98FB-061F0B339012}" type="parTrans" cxnId="{4E44DA71-53E0-464D-BF3D-72175A347C92}">
      <dgm:prSet/>
      <dgm:spPr/>
      <dgm:t>
        <a:bodyPr/>
        <a:lstStyle/>
        <a:p>
          <a:endParaRPr lang="en-US"/>
        </a:p>
      </dgm:t>
    </dgm:pt>
    <dgm:pt modelId="{5A3D695A-6307-D24F-BA27-64A1F30BC991}" type="sibTrans" cxnId="{4E44DA71-53E0-464D-BF3D-72175A347C92}">
      <dgm:prSet/>
      <dgm:spPr/>
      <dgm:t>
        <a:bodyPr/>
        <a:lstStyle/>
        <a:p>
          <a:endParaRPr lang="en-US"/>
        </a:p>
      </dgm:t>
    </dgm:pt>
    <dgm:pt modelId="{2E1659FD-73FB-C746-9E69-3C2D5C751EB3}">
      <dgm:prSet custT="1"/>
      <dgm:spPr/>
      <dgm:t>
        <a:bodyPr/>
        <a:lstStyle/>
        <a:p>
          <a:pPr>
            <a:buFontTx/>
            <a:buNone/>
          </a:pPr>
          <a:r>
            <a:rPr lang="en-US" sz="1800" dirty="0"/>
            <a:t>	The Board </a:t>
          </a:r>
          <a:r>
            <a:rPr lang="en-US" sz="1800" b="1" dirty="0">
              <a:solidFill>
                <a:srgbClr val="C00000"/>
              </a:solidFill>
            </a:rPr>
            <a:t>ensures that KIF delivers social and financial value </a:t>
          </a:r>
          <a:r>
            <a:rPr lang="en-US" sz="1800" dirty="0"/>
            <a:t>over the long-term. </a:t>
          </a:r>
        </a:p>
      </dgm:t>
    </dgm:pt>
    <dgm:pt modelId="{88397C45-B932-C54F-A400-277502E91244}" type="parTrans" cxnId="{CF712930-C4EA-9D48-A34B-C591AF977425}">
      <dgm:prSet/>
      <dgm:spPr/>
      <dgm:t>
        <a:bodyPr/>
        <a:lstStyle/>
        <a:p>
          <a:endParaRPr lang="en-US"/>
        </a:p>
      </dgm:t>
    </dgm:pt>
    <dgm:pt modelId="{05AB46C5-21F7-874C-AB64-457842A4568E}" type="sibTrans" cxnId="{CF712930-C4EA-9D48-A34B-C591AF977425}">
      <dgm:prSet/>
      <dgm:spPr/>
      <dgm:t>
        <a:bodyPr/>
        <a:lstStyle/>
        <a:p>
          <a:endParaRPr lang="en-US"/>
        </a:p>
      </dgm:t>
    </dgm:pt>
    <dgm:pt modelId="{11CCA171-0872-1D41-98EC-749ECE4CCC68}">
      <dgm:prSet phldrT="[Text]" custT="1"/>
      <dgm:spPr/>
      <dgm:t>
        <a:bodyPr/>
        <a:lstStyle/>
        <a:p>
          <a:r>
            <a:rPr lang="en-US" sz="1800" dirty="0"/>
            <a:t>Customer data</a:t>
          </a:r>
        </a:p>
      </dgm:t>
    </dgm:pt>
    <dgm:pt modelId="{FC98B84C-A67E-4143-A928-989EB29CD597}" type="parTrans" cxnId="{EF297B19-9B03-4246-A3BA-795C6F84E1C7}">
      <dgm:prSet/>
      <dgm:spPr/>
      <dgm:t>
        <a:bodyPr/>
        <a:lstStyle/>
        <a:p>
          <a:endParaRPr lang="en-US"/>
        </a:p>
      </dgm:t>
    </dgm:pt>
    <dgm:pt modelId="{99CFB2BA-038F-5B49-BB7D-29828922E93C}" type="sibTrans" cxnId="{EF297B19-9B03-4246-A3BA-795C6F84E1C7}">
      <dgm:prSet/>
      <dgm:spPr/>
      <dgm:t>
        <a:bodyPr/>
        <a:lstStyle/>
        <a:p>
          <a:endParaRPr lang="en-US"/>
        </a:p>
      </dgm:t>
    </dgm:pt>
    <dgm:pt modelId="{F4427811-9B8A-A64C-AE85-313A364F7389}">
      <dgm:prSet phldrT="[Text]" custT="1"/>
      <dgm:spPr/>
      <dgm:t>
        <a:bodyPr/>
        <a:lstStyle/>
        <a:p>
          <a:r>
            <a:rPr lang="en-US" sz="1800" b="1" dirty="0">
              <a:solidFill>
                <a:srgbClr val="C00000"/>
              </a:solidFill>
            </a:rPr>
            <a:t>Social impact data </a:t>
          </a:r>
          <a:r>
            <a:rPr lang="en-US" sz="1800" dirty="0"/>
            <a:t>(loans by gender/sector)</a:t>
          </a:r>
        </a:p>
      </dgm:t>
    </dgm:pt>
    <dgm:pt modelId="{1B631401-11EA-F640-8607-0DF380EB5E65}" type="parTrans" cxnId="{7C5D323B-BF05-9545-9E30-19C81A52A539}">
      <dgm:prSet/>
      <dgm:spPr/>
      <dgm:t>
        <a:bodyPr/>
        <a:lstStyle/>
        <a:p>
          <a:endParaRPr lang="en-US"/>
        </a:p>
      </dgm:t>
    </dgm:pt>
    <dgm:pt modelId="{A58C575F-C184-A246-AF5E-2C8A48179575}" type="sibTrans" cxnId="{7C5D323B-BF05-9545-9E30-19C81A52A539}">
      <dgm:prSet/>
      <dgm:spPr/>
      <dgm:t>
        <a:bodyPr/>
        <a:lstStyle/>
        <a:p>
          <a:endParaRPr lang="en-US"/>
        </a:p>
      </dgm:t>
    </dgm:pt>
    <dgm:pt modelId="{BCFD35F8-226A-734C-A482-EDE231D3C132}" type="pres">
      <dgm:prSet presAssocID="{76772101-AE4D-E84D-8555-B3463220895A}" presName="Name0" presStyleCnt="0">
        <dgm:presLayoutVars>
          <dgm:dir/>
          <dgm:animLvl val="lvl"/>
          <dgm:resizeHandles val="exact"/>
        </dgm:presLayoutVars>
      </dgm:prSet>
      <dgm:spPr/>
    </dgm:pt>
    <dgm:pt modelId="{E0E8A6F8-14EF-4B46-B1A8-B33482B4D80D}" type="pres">
      <dgm:prSet presAssocID="{AE1EA2D3-16CE-2648-A474-915D5EFDC130}" presName="composite" presStyleCnt="0"/>
      <dgm:spPr/>
    </dgm:pt>
    <dgm:pt modelId="{4F7EA594-2051-4945-863D-22EEE916D703}" type="pres">
      <dgm:prSet presAssocID="{AE1EA2D3-16CE-2648-A474-915D5EFDC130}" presName="parTx" presStyleLbl="alignNode1" presStyleIdx="0" presStyleCnt="4">
        <dgm:presLayoutVars>
          <dgm:chMax val="0"/>
          <dgm:chPref val="0"/>
          <dgm:bulletEnabled val="1"/>
        </dgm:presLayoutVars>
      </dgm:prSet>
      <dgm:spPr/>
    </dgm:pt>
    <dgm:pt modelId="{F62B3B01-C01E-D34F-8237-BA6D8FE81E4C}" type="pres">
      <dgm:prSet presAssocID="{AE1EA2D3-16CE-2648-A474-915D5EFDC130}" presName="desTx" presStyleLbl="alignAccFollowNode1" presStyleIdx="0" presStyleCnt="4">
        <dgm:presLayoutVars>
          <dgm:bulletEnabled val="1"/>
        </dgm:presLayoutVars>
      </dgm:prSet>
      <dgm:spPr/>
    </dgm:pt>
    <dgm:pt modelId="{779758B0-7724-424A-B59B-49FA5CA1E7B8}" type="pres">
      <dgm:prSet presAssocID="{F6700533-E95F-2743-8A64-51272CA10AAE}" presName="space" presStyleCnt="0"/>
      <dgm:spPr/>
    </dgm:pt>
    <dgm:pt modelId="{E74257E7-6F00-E647-BEA3-6C20864BDCFB}" type="pres">
      <dgm:prSet presAssocID="{5E5C062A-BCCB-234C-9BA2-61B54FFFBF4B}" presName="composite" presStyleCnt="0"/>
      <dgm:spPr/>
    </dgm:pt>
    <dgm:pt modelId="{08334FAE-C36A-734C-8CBF-0B9AA9082528}" type="pres">
      <dgm:prSet presAssocID="{5E5C062A-BCCB-234C-9BA2-61B54FFFBF4B}" presName="parTx" presStyleLbl="alignNode1" presStyleIdx="1" presStyleCnt="4">
        <dgm:presLayoutVars>
          <dgm:chMax val="0"/>
          <dgm:chPref val="0"/>
          <dgm:bulletEnabled val="1"/>
        </dgm:presLayoutVars>
      </dgm:prSet>
      <dgm:spPr/>
    </dgm:pt>
    <dgm:pt modelId="{49BE65A0-454B-AA4C-B0DD-857EE546BB47}" type="pres">
      <dgm:prSet presAssocID="{5E5C062A-BCCB-234C-9BA2-61B54FFFBF4B}" presName="desTx" presStyleLbl="alignAccFollowNode1" presStyleIdx="1" presStyleCnt="4">
        <dgm:presLayoutVars>
          <dgm:bulletEnabled val="1"/>
        </dgm:presLayoutVars>
      </dgm:prSet>
      <dgm:spPr/>
    </dgm:pt>
    <dgm:pt modelId="{6E36844A-768C-7344-AD81-D3A61206CFCE}" type="pres">
      <dgm:prSet presAssocID="{CEFF189D-98FB-EF47-88A0-3A13A4DCA4AE}" presName="space" presStyleCnt="0"/>
      <dgm:spPr/>
    </dgm:pt>
    <dgm:pt modelId="{C1C8E5BE-3EB8-6142-B7B8-BAFC323A0F52}" type="pres">
      <dgm:prSet presAssocID="{76DAD234-DC7D-0347-B18E-EC7993E51C4C}" presName="composite" presStyleCnt="0"/>
      <dgm:spPr/>
    </dgm:pt>
    <dgm:pt modelId="{36EF40BB-E385-3B40-938A-18E71A57E53C}" type="pres">
      <dgm:prSet presAssocID="{76DAD234-DC7D-0347-B18E-EC7993E51C4C}" presName="parTx" presStyleLbl="alignNode1" presStyleIdx="2" presStyleCnt="4">
        <dgm:presLayoutVars>
          <dgm:chMax val="0"/>
          <dgm:chPref val="0"/>
          <dgm:bulletEnabled val="1"/>
        </dgm:presLayoutVars>
      </dgm:prSet>
      <dgm:spPr/>
    </dgm:pt>
    <dgm:pt modelId="{082D8B72-F929-204C-82D1-80AB38473984}" type="pres">
      <dgm:prSet presAssocID="{76DAD234-DC7D-0347-B18E-EC7993E51C4C}" presName="desTx" presStyleLbl="alignAccFollowNode1" presStyleIdx="2" presStyleCnt="4">
        <dgm:presLayoutVars>
          <dgm:bulletEnabled val="1"/>
        </dgm:presLayoutVars>
      </dgm:prSet>
      <dgm:spPr/>
    </dgm:pt>
    <dgm:pt modelId="{344708E9-9044-8A48-A44B-387BF5E7A561}" type="pres">
      <dgm:prSet presAssocID="{5A3D695A-6307-D24F-BA27-64A1F30BC991}" presName="space" presStyleCnt="0"/>
      <dgm:spPr/>
    </dgm:pt>
    <dgm:pt modelId="{E63BB3CF-EF43-C441-B78A-0DB0FCB55BE5}" type="pres">
      <dgm:prSet presAssocID="{F64F5103-79D0-884A-BB5D-0D1C29ACB7D5}" presName="composite" presStyleCnt="0"/>
      <dgm:spPr/>
    </dgm:pt>
    <dgm:pt modelId="{4DA963A0-7296-C24B-A413-9DF9E09E3C4A}" type="pres">
      <dgm:prSet presAssocID="{F64F5103-79D0-884A-BB5D-0D1C29ACB7D5}" presName="parTx" presStyleLbl="alignNode1" presStyleIdx="3" presStyleCnt="4">
        <dgm:presLayoutVars>
          <dgm:chMax val="0"/>
          <dgm:chPref val="0"/>
          <dgm:bulletEnabled val="1"/>
        </dgm:presLayoutVars>
      </dgm:prSet>
      <dgm:spPr/>
    </dgm:pt>
    <dgm:pt modelId="{DF2D6E5F-0D81-4946-9AAC-E64B1892B194}" type="pres">
      <dgm:prSet presAssocID="{F64F5103-79D0-884A-BB5D-0D1C29ACB7D5}" presName="desTx" presStyleLbl="alignAccFollowNode1" presStyleIdx="3" presStyleCnt="4">
        <dgm:presLayoutVars>
          <dgm:bulletEnabled val="1"/>
        </dgm:presLayoutVars>
      </dgm:prSet>
      <dgm:spPr/>
    </dgm:pt>
  </dgm:ptLst>
  <dgm:cxnLst>
    <dgm:cxn modelId="{EA4BDD0B-F65F-9746-9258-8CB010BF194D}" type="presOf" srcId="{485F4A2F-A95D-1B4C-8D23-CE881B6E9D2B}" destId="{DF2D6E5F-0D81-4946-9AAC-E64B1892B194}" srcOrd="0" destOrd="0" presId="urn:microsoft.com/office/officeart/2005/8/layout/hList1"/>
    <dgm:cxn modelId="{F048B410-1BBA-7D46-92D6-0B43D7D4E6DE}" type="presOf" srcId="{2F2D1325-263E-DA4B-A627-FF612C88817C}" destId="{49BE65A0-454B-AA4C-B0DD-857EE546BB47}" srcOrd="0" destOrd="0" presId="urn:microsoft.com/office/officeart/2005/8/layout/hList1"/>
    <dgm:cxn modelId="{EF297B19-9B03-4246-A3BA-795C6F84E1C7}" srcId="{F64F5103-79D0-884A-BB5D-0D1C29ACB7D5}" destId="{11CCA171-0872-1D41-98EC-749ECE4CCC68}" srcOrd="1" destOrd="0" parTransId="{FC98B84C-A67E-4143-A928-989EB29CD597}" sibTransId="{99CFB2BA-038F-5B49-BB7D-29828922E93C}"/>
    <dgm:cxn modelId="{CF712930-C4EA-9D48-A34B-C591AF977425}" srcId="{76DAD234-DC7D-0347-B18E-EC7993E51C4C}" destId="{2E1659FD-73FB-C746-9E69-3C2D5C751EB3}" srcOrd="0" destOrd="0" parTransId="{88397C45-B932-C54F-A400-277502E91244}" sibTransId="{05AB46C5-21F7-874C-AB64-457842A4568E}"/>
    <dgm:cxn modelId="{4E547130-2BF6-A04F-9580-5551F4EA48C6}" type="presOf" srcId="{76DAD234-DC7D-0347-B18E-EC7993E51C4C}" destId="{36EF40BB-E385-3B40-938A-18E71A57E53C}" srcOrd="0" destOrd="0" presId="urn:microsoft.com/office/officeart/2005/8/layout/hList1"/>
    <dgm:cxn modelId="{7C5D323B-BF05-9545-9E30-19C81A52A539}" srcId="{F64F5103-79D0-884A-BB5D-0D1C29ACB7D5}" destId="{F4427811-9B8A-A64C-AE85-313A364F7389}" srcOrd="2" destOrd="0" parTransId="{1B631401-11EA-F640-8607-0DF380EB5E65}" sibTransId="{A58C575F-C184-A246-AF5E-2C8A48179575}"/>
    <dgm:cxn modelId="{9437E13E-6CFC-A94F-A6DE-938E7DE5DB16}" type="presOf" srcId="{5E5C062A-BCCB-234C-9BA2-61B54FFFBF4B}" destId="{08334FAE-C36A-734C-8CBF-0B9AA9082528}" srcOrd="0" destOrd="0" presId="urn:microsoft.com/office/officeart/2005/8/layout/hList1"/>
    <dgm:cxn modelId="{7A683241-1372-3E43-8CE9-BEFDBD709C23}" srcId="{5E5C062A-BCCB-234C-9BA2-61B54FFFBF4B}" destId="{2F2D1325-263E-DA4B-A627-FF612C88817C}" srcOrd="0" destOrd="0" parTransId="{8379D9C6-401F-5144-9ED8-3C6064BA7F8F}" sibTransId="{C975433B-BEA3-3A4F-8070-29EA0E2E5994}"/>
    <dgm:cxn modelId="{688F436C-86D3-8E4E-AD6F-31F778C57028}" srcId="{76772101-AE4D-E84D-8555-B3463220895A}" destId="{5E5C062A-BCCB-234C-9BA2-61B54FFFBF4B}" srcOrd="1" destOrd="0" parTransId="{146047AC-3EEC-9749-9B20-C03AF8638165}" sibTransId="{CEFF189D-98FB-EF47-88A0-3A13A4DCA4AE}"/>
    <dgm:cxn modelId="{4E44DA71-53E0-464D-BF3D-72175A347C92}" srcId="{76772101-AE4D-E84D-8555-B3463220895A}" destId="{76DAD234-DC7D-0347-B18E-EC7993E51C4C}" srcOrd="2" destOrd="0" parTransId="{E81CF1EF-E9A1-B845-98FB-061F0B339012}" sibTransId="{5A3D695A-6307-D24F-BA27-64A1F30BC991}"/>
    <dgm:cxn modelId="{34D26D86-680B-FF4F-A8DC-700D3D47E813}" srcId="{AE1EA2D3-16CE-2648-A474-915D5EFDC130}" destId="{B435E8BE-2271-E848-B034-03B7FFECC2E6}" srcOrd="0" destOrd="0" parTransId="{5395B62B-324F-694F-89C9-736A6928CA35}" sibTransId="{98A78B56-7934-9B4E-BAA8-FBA7904E23A9}"/>
    <dgm:cxn modelId="{31E42B88-C9F6-D044-86B1-D48B74692498}" type="presOf" srcId="{B435E8BE-2271-E848-B034-03B7FFECC2E6}" destId="{F62B3B01-C01E-D34F-8237-BA6D8FE81E4C}" srcOrd="0" destOrd="0" presId="urn:microsoft.com/office/officeart/2005/8/layout/hList1"/>
    <dgm:cxn modelId="{DA688C8C-8D4E-5B46-B22F-A6B35D301972}" type="presOf" srcId="{11CCA171-0872-1D41-98EC-749ECE4CCC68}" destId="{DF2D6E5F-0D81-4946-9AAC-E64B1892B194}" srcOrd="0" destOrd="1" presId="urn:microsoft.com/office/officeart/2005/8/layout/hList1"/>
    <dgm:cxn modelId="{FA9AFC90-F124-1E42-A1DE-53779AC2EF5E}" srcId="{76772101-AE4D-E84D-8555-B3463220895A}" destId="{F64F5103-79D0-884A-BB5D-0D1C29ACB7D5}" srcOrd="3" destOrd="0" parTransId="{F4A55EC5-6F22-B445-B800-5527606CB59C}" sibTransId="{0D6CB690-6C4A-8E4E-B36C-3A15D50E960B}"/>
    <dgm:cxn modelId="{A1D7FEA5-194C-5249-8ED9-3AFE648280DC}" type="presOf" srcId="{F64F5103-79D0-884A-BB5D-0D1C29ACB7D5}" destId="{4DA963A0-7296-C24B-A413-9DF9E09E3C4A}" srcOrd="0" destOrd="0" presId="urn:microsoft.com/office/officeart/2005/8/layout/hList1"/>
    <dgm:cxn modelId="{6BE04EAE-488D-5E46-BEBD-B16644402AD4}" srcId="{76772101-AE4D-E84D-8555-B3463220895A}" destId="{AE1EA2D3-16CE-2648-A474-915D5EFDC130}" srcOrd="0" destOrd="0" parTransId="{0E321C79-3EE9-8042-B68E-D3DE330ADF38}" sibTransId="{F6700533-E95F-2743-8A64-51272CA10AAE}"/>
    <dgm:cxn modelId="{C1F96AC0-53A1-CC48-8B21-F25824268B09}" type="presOf" srcId="{F4427811-9B8A-A64C-AE85-313A364F7389}" destId="{DF2D6E5F-0D81-4946-9AAC-E64B1892B194}" srcOrd="0" destOrd="2" presId="urn:microsoft.com/office/officeart/2005/8/layout/hList1"/>
    <dgm:cxn modelId="{AB2BD4DE-D30F-EA45-9B75-DB9782647C2C}" type="presOf" srcId="{2E1659FD-73FB-C746-9E69-3C2D5C751EB3}" destId="{082D8B72-F929-204C-82D1-80AB38473984}" srcOrd="0" destOrd="0" presId="urn:microsoft.com/office/officeart/2005/8/layout/hList1"/>
    <dgm:cxn modelId="{6E1DB2E3-A6FF-6040-9C77-AD419E23E5B3}" srcId="{F64F5103-79D0-884A-BB5D-0D1C29ACB7D5}" destId="{485F4A2F-A95D-1B4C-8D23-CE881B6E9D2B}" srcOrd="0" destOrd="0" parTransId="{5A3F9482-AAF0-C947-B579-4D7C2D239AD3}" sibTransId="{43ED7888-82A9-8244-8A75-42F8C8D075CB}"/>
    <dgm:cxn modelId="{CCCADCE7-95F8-AC44-AF72-8902477D4812}" type="presOf" srcId="{76772101-AE4D-E84D-8555-B3463220895A}" destId="{BCFD35F8-226A-734C-A482-EDE231D3C132}" srcOrd="0" destOrd="0" presId="urn:microsoft.com/office/officeart/2005/8/layout/hList1"/>
    <dgm:cxn modelId="{358A80EA-7685-0A46-8800-F4D3F07AEC4A}" type="presOf" srcId="{AE1EA2D3-16CE-2648-A474-915D5EFDC130}" destId="{4F7EA594-2051-4945-863D-22EEE916D703}" srcOrd="0" destOrd="0" presId="urn:microsoft.com/office/officeart/2005/8/layout/hList1"/>
    <dgm:cxn modelId="{04D62E15-2DE6-944B-9278-00AEE2F51B4D}" type="presParOf" srcId="{BCFD35F8-226A-734C-A482-EDE231D3C132}" destId="{E0E8A6F8-14EF-4B46-B1A8-B33482B4D80D}" srcOrd="0" destOrd="0" presId="urn:microsoft.com/office/officeart/2005/8/layout/hList1"/>
    <dgm:cxn modelId="{3ABFDB47-2293-D849-96D6-B0535FF9F0C4}" type="presParOf" srcId="{E0E8A6F8-14EF-4B46-B1A8-B33482B4D80D}" destId="{4F7EA594-2051-4945-863D-22EEE916D703}" srcOrd="0" destOrd="0" presId="urn:microsoft.com/office/officeart/2005/8/layout/hList1"/>
    <dgm:cxn modelId="{779B2311-6F40-8440-A14E-53F6A370FF62}" type="presParOf" srcId="{E0E8A6F8-14EF-4B46-B1A8-B33482B4D80D}" destId="{F62B3B01-C01E-D34F-8237-BA6D8FE81E4C}" srcOrd="1" destOrd="0" presId="urn:microsoft.com/office/officeart/2005/8/layout/hList1"/>
    <dgm:cxn modelId="{5146F59A-61F1-EE45-9E15-4AB5D0BDFF9C}" type="presParOf" srcId="{BCFD35F8-226A-734C-A482-EDE231D3C132}" destId="{779758B0-7724-424A-B59B-49FA5CA1E7B8}" srcOrd="1" destOrd="0" presId="urn:microsoft.com/office/officeart/2005/8/layout/hList1"/>
    <dgm:cxn modelId="{FDC7475B-E212-5549-9B16-B18295F23DC8}" type="presParOf" srcId="{BCFD35F8-226A-734C-A482-EDE231D3C132}" destId="{E74257E7-6F00-E647-BEA3-6C20864BDCFB}" srcOrd="2" destOrd="0" presId="urn:microsoft.com/office/officeart/2005/8/layout/hList1"/>
    <dgm:cxn modelId="{C66D59DC-A903-4749-9962-B870091D4E99}" type="presParOf" srcId="{E74257E7-6F00-E647-BEA3-6C20864BDCFB}" destId="{08334FAE-C36A-734C-8CBF-0B9AA9082528}" srcOrd="0" destOrd="0" presId="urn:microsoft.com/office/officeart/2005/8/layout/hList1"/>
    <dgm:cxn modelId="{AEEF2E0E-8D96-B047-A9F5-AC1ABB1C19DA}" type="presParOf" srcId="{E74257E7-6F00-E647-BEA3-6C20864BDCFB}" destId="{49BE65A0-454B-AA4C-B0DD-857EE546BB47}" srcOrd="1" destOrd="0" presId="urn:microsoft.com/office/officeart/2005/8/layout/hList1"/>
    <dgm:cxn modelId="{E7AF31C1-DF1C-BD41-86AF-64CB7E953DA5}" type="presParOf" srcId="{BCFD35F8-226A-734C-A482-EDE231D3C132}" destId="{6E36844A-768C-7344-AD81-D3A61206CFCE}" srcOrd="3" destOrd="0" presId="urn:microsoft.com/office/officeart/2005/8/layout/hList1"/>
    <dgm:cxn modelId="{79A35688-175C-254C-924D-033AE45FB0E9}" type="presParOf" srcId="{BCFD35F8-226A-734C-A482-EDE231D3C132}" destId="{C1C8E5BE-3EB8-6142-B7B8-BAFC323A0F52}" srcOrd="4" destOrd="0" presId="urn:microsoft.com/office/officeart/2005/8/layout/hList1"/>
    <dgm:cxn modelId="{72830A45-192A-1549-BD91-680AE3A18E35}" type="presParOf" srcId="{C1C8E5BE-3EB8-6142-B7B8-BAFC323A0F52}" destId="{36EF40BB-E385-3B40-938A-18E71A57E53C}" srcOrd="0" destOrd="0" presId="urn:microsoft.com/office/officeart/2005/8/layout/hList1"/>
    <dgm:cxn modelId="{B78B1123-2B2C-4A47-9A27-B033084802CF}" type="presParOf" srcId="{C1C8E5BE-3EB8-6142-B7B8-BAFC323A0F52}" destId="{082D8B72-F929-204C-82D1-80AB38473984}" srcOrd="1" destOrd="0" presId="urn:microsoft.com/office/officeart/2005/8/layout/hList1"/>
    <dgm:cxn modelId="{A6F8D4BD-E73F-1445-8B09-A0F21CDCA9D1}" type="presParOf" srcId="{BCFD35F8-226A-734C-A482-EDE231D3C132}" destId="{344708E9-9044-8A48-A44B-387BF5E7A561}" srcOrd="5" destOrd="0" presId="urn:microsoft.com/office/officeart/2005/8/layout/hList1"/>
    <dgm:cxn modelId="{3FF1A42B-E120-A345-9395-7581F095164B}" type="presParOf" srcId="{BCFD35F8-226A-734C-A482-EDE231D3C132}" destId="{E63BB3CF-EF43-C441-B78A-0DB0FCB55BE5}" srcOrd="6" destOrd="0" presId="urn:microsoft.com/office/officeart/2005/8/layout/hList1"/>
    <dgm:cxn modelId="{7044AB31-3CE5-BE46-996D-D44262D6D827}" type="presParOf" srcId="{E63BB3CF-EF43-C441-B78A-0DB0FCB55BE5}" destId="{4DA963A0-7296-C24B-A413-9DF9E09E3C4A}" srcOrd="0" destOrd="0" presId="urn:microsoft.com/office/officeart/2005/8/layout/hList1"/>
    <dgm:cxn modelId="{B1856A6F-FB6D-1545-8D84-57ACA700AA7C}" type="presParOf" srcId="{E63BB3CF-EF43-C441-B78A-0DB0FCB55BE5}" destId="{DF2D6E5F-0D81-4946-9AAC-E64B1892B19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EA594-2051-4945-863D-22EEE916D703}">
      <dsp:nvSpPr>
        <dsp:cNvPr id="0" name=""/>
        <dsp:cNvSpPr/>
      </dsp:nvSpPr>
      <dsp:spPr>
        <a:xfrm>
          <a:off x="3259"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kern="1200" dirty="0"/>
            <a:t>   </a:t>
          </a:r>
          <a:r>
            <a:rPr lang="en-US" sz="1800" b="1" kern="1200" dirty="0"/>
            <a:t>Mission/</a:t>
          </a:r>
        </a:p>
        <a:p>
          <a:pPr marL="0" lvl="0" indent="0" algn="ctr" defTabSz="577850">
            <a:lnSpc>
              <a:spcPct val="90000"/>
            </a:lnSpc>
            <a:spcBef>
              <a:spcPct val="0"/>
            </a:spcBef>
            <a:spcAft>
              <a:spcPct val="35000"/>
            </a:spcAft>
            <a:buNone/>
          </a:pPr>
          <a:r>
            <a:rPr lang="en-US" sz="1800" b="1" kern="1200" dirty="0"/>
            <a:t>  Purpose	</a:t>
          </a:r>
        </a:p>
      </dsp:txBody>
      <dsp:txXfrm>
        <a:off x="3259" y="656349"/>
        <a:ext cx="1959727" cy="783890"/>
      </dsp:txXfrm>
    </dsp:sp>
    <dsp:sp modelId="{F62B3B01-C01E-D34F-8237-BA6D8FE81E4C}">
      <dsp:nvSpPr>
        <dsp:cNvPr id="0" name=""/>
        <dsp:cNvSpPr/>
      </dsp:nvSpPr>
      <dsp:spPr>
        <a:xfrm>
          <a:off x="3259"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Tx/>
            <a:buNone/>
          </a:pPr>
          <a:r>
            <a:rPr lang="en-US" sz="1800" kern="1200" dirty="0"/>
            <a:t>	Improve the quality of lives of families and empower women. </a:t>
          </a:r>
        </a:p>
      </dsp:txBody>
      <dsp:txXfrm>
        <a:off x="3259" y="1440240"/>
        <a:ext cx="1959727" cy="2810880"/>
      </dsp:txXfrm>
    </dsp:sp>
    <dsp:sp modelId="{08334FAE-C36A-734C-8CBF-0B9AA9082528}">
      <dsp:nvSpPr>
        <dsp:cNvPr id="0" name=""/>
        <dsp:cNvSpPr/>
      </dsp:nvSpPr>
      <dsp:spPr>
        <a:xfrm>
          <a:off x="2237348"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kern="1200" dirty="0"/>
            <a:t> </a:t>
          </a:r>
        </a:p>
        <a:p>
          <a:pPr marL="0" lvl="0" indent="0" algn="ctr" defTabSz="577850">
            <a:lnSpc>
              <a:spcPct val="90000"/>
            </a:lnSpc>
            <a:spcBef>
              <a:spcPct val="0"/>
            </a:spcBef>
            <a:spcAft>
              <a:spcPct val="35000"/>
            </a:spcAft>
            <a:buNone/>
          </a:pPr>
          <a:r>
            <a:rPr lang="en-US" sz="1300" kern="1200" dirty="0"/>
            <a:t>      </a:t>
          </a:r>
          <a:r>
            <a:rPr lang="en-US" sz="1800" b="1" kern="1200" dirty="0"/>
            <a:t> Strategy</a:t>
          </a:r>
          <a:r>
            <a:rPr lang="en-US" sz="1300" kern="1200" dirty="0"/>
            <a:t>	</a:t>
          </a:r>
        </a:p>
        <a:p>
          <a:pPr marL="0" lvl="0" indent="0" algn="ctr" defTabSz="577850">
            <a:lnSpc>
              <a:spcPct val="90000"/>
            </a:lnSpc>
            <a:spcBef>
              <a:spcPct val="0"/>
            </a:spcBef>
            <a:spcAft>
              <a:spcPct val="35000"/>
            </a:spcAft>
            <a:buNone/>
          </a:pPr>
          <a:endParaRPr lang="en-US" sz="1300" kern="1200" dirty="0"/>
        </a:p>
      </dsp:txBody>
      <dsp:txXfrm>
        <a:off x="2237348" y="656349"/>
        <a:ext cx="1959727" cy="783890"/>
      </dsp:txXfrm>
    </dsp:sp>
    <dsp:sp modelId="{49BE65A0-454B-AA4C-B0DD-857EE546BB47}">
      <dsp:nvSpPr>
        <dsp:cNvPr id="0" name=""/>
        <dsp:cNvSpPr/>
      </dsp:nvSpPr>
      <dsp:spPr>
        <a:xfrm>
          <a:off x="2237348"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Tx/>
            <a:buNone/>
          </a:pPr>
          <a:r>
            <a:rPr lang="en-US" sz="1800" kern="1200" dirty="0"/>
            <a:t>	Expand access to financial services and creating sustainable economic growth in the country.</a:t>
          </a:r>
        </a:p>
      </dsp:txBody>
      <dsp:txXfrm>
        <a:off x="2237348" y="1440240"/>
        <a:ext cx="1959727" cy="2810880"/>
      </dsp:txXfrm>
    </dsp:sp>
    <dsp:sp modelId="{36EF40BB-E385-3B40-938A-18E71A57E53C}">
      <dsp:nvSpPr>
        <dsp:cNvPr id="0" name=""/>
        <dsp:cNvSpPr/>
      </dsp:nvSpPr>
      <dsp:spPr>
        <a:xfrm>
          <a:off x="4471436"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FontTx/>
            <a:buNone/>
          </a:pPr>
          <a:r>
            <a:rPr lang="en-US" sz="1800" b="1" kern="1200" dirty="0"/>
            <a:t>Governance</a:t>
          </a:r>
        </a:p>
      </dsp:txBody>
      <dsp:txXfrm>
        <a:off x="4471436" y="656349"/>
        <a:ext cx="1959727" cy="783890"/>
      </dsp:txXfrm>
    </dsp:sp>
    <dsp:sp modelId="{082D8B72-F929-204C-82D1-80AB38473984}">
      <dsp:nvSpPr>
        <dsp:cNvPr id="0" name=""/>
        <dsp:cNvSpPr/>
      </dsp:nvSpPr>
      <dsp:spPr>
        <a:xfrm>
          <a:off x="4471436"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Tx/>
            <a:buNone/>
          </a:pPr>
          <a:r>
            <a:rPr lang="en-US" sz="1800" kern="1200" dirty="0"/>
            <a:t>	The Board ensures that KIF delivers social and financial value over the long-term. </a:t>
          </a:r>
        </a:p>
      </dsp:txBody>
      <dsp:txXfrm>
        <a:off x="4471436" y="1440240"/>
        <a:ext cx="1959727" cy="2810880"/>
      </dsp:txXfrm>
    </dsp:sp>
    <dsp:sp modelId="{4DA963A0-7296-C24B-A413-9DF9E09E3C4A}">
      <dsp:nvSpPr>
        <dsp:cNvPr id="0" name=""/>
        <dsp:cNvSpPr/>
      </dsp:nvSpPr>
      <dsp:spPr>
        <a:xfrm>
          <a:off x="6705525"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a:t>Performance</a:t>
          </a:r>
        </a:p>
      </dsp:txBody>
      <dsp:txXfrm>
        <a:off x="6705525" y="656349"/>
        <a:ext cx="1959727" cy="783890"/>
      </dsp:txXfrm>
    </dsp:sp>
    <dsp:sp modelId="{DF2D6E5F-0D81-4946-9AAC-E64B1892B194}">
      <dsp:nvSpPr>
        <dsp:cNvPr id="0" name=""/>
        <dsp:cNvSpPr/>
      </dsp:nvSpPr>
      <dsp:spPr>
        <a:xfrm>
          <a:off x="6705525"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Financial Statements</a:t>
          </a:r>
        </a:p>
        <a:p>
          <a:pPr marL="171450" lvl="1" indent="-171450" algn="l" defTabSz="800100">
            <a:lnSpc>
              <a:spcPct val="90000"/>
            </a:lnSpc>
            <a:spcBef>
              <a:spcPct val="0"/>
            </a:spcBef>
            <a:spcAft>
              <a:spcPct val="15000"/>
            </a:spcAft>
            <a:buChar char="•"/>
          </a:pPr>
          <a:r>
            <a:rPr lang="en-US" sz="1800" kern="1200" dirty="0"/>
            <a:t>Customer data</a:t>
          </a:r>
        </a:p>
        <a:p>
          <a:pPr marL="171450" lvl="1" indent="-171450" algn="l" defTabSz="800100">
            <a:lnSpc>
              <a:spcPct val="90000"/>
            </a:lnSpc>
            <a:spcBef>
              <a:spcPct val="0"/>
            </a:spcBef>
            <a:spcAft>
              <a:spcPct val="15000"/>
            </a:spcAft>
            <a:buChar char="•"/>
          </a:pPr>
          <a:r>
            <a:rPr lang="en-US" sz="1800" kern="1200" dirty="0"/>
            <a:t>Social impact data (loans by gender/sector)</a:t>
          </a:r>
        </a:p>
      </dsp:txBody>
      <dsp:txXfrm>
        <a:off x="6705525" y="1440240"/>
        <a:ext cx="1959727" cy="2810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EA594-2051-4945-863D-22EEE916D703}">
      <dsp:nvSpPr>
        <dsp:cNvPr id="0" name=""/>
        <dsp:cNvSpPr/>
      </dsp:nvSpPr>
      <dsp:spPr>
        <a:xfrm>
          <a:off x="3259"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kern="1200" dirty="0"/>
            <a:t>   </a:t>
          </a:r>
          <a:r>
            <a:rPr lang="en-US" sz="1800" b="1" kern="1200" dirty="0"/>
            <a:t>Mission/</a:t>
          </a:r>
        </a:p>
        <a:p>
          <a:pPr marL="0" lvl="0" indent="0" algn="ctr" defTabSz="577850">
            <a:lnSpc>
              <a:spcPct val="90000"/>
            </a:lnSpc>
            <a:spcBef>
              <a:spcPct val="0"/>
            </a:spcBef>
            <a:spcAft>
              <a:spcPct val="35000"/>
            </a:spcAft>
            <a:buNone/>
          </a:pPr>
          <a:r>
            <a:rPr lang="en-US" sz="1800" b="1" kern="1200" dirty="0"/>
            <a:t>  Purpose	</a:t>
          </a:r>
        </a:p>
      </dsp:txBody>
      <dsp:txXfrm>
        <a:off x="3259" y="656349"/>
        <a:ext cx="1959727" cy="783890"/>
      </dsp:txXfrm>
    </dsp:sp>
    <dsp:sp modelId="{F62B3B01-C01E-D34F-8237-BA6D8FE81E4C}">
      <dsp:nvSpPr>
        <dsp:cNvPr id="0" name=""/>
        <dsp:cNvSpPr/>
      </dsp:nvSpPr>
      <dsp:spPr>
        <a:xfrm>
          <a:off x="3259"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Tx/>
            <a:buNone/>
          </a:pPr>
          <a:r>
            <a:rPr lang="en-US" sz="1800" kern="1200" dirty="0"/>
            <a:t>	</a:t>
          </a:r>
          <a:r>
            <a:rPr lang="en-US" sz="1800" b="1" kern="1200" dirty="0">
              <a:solidFill>
                <a:srgbClr val="C00000"/>
              </a:solidFill>
            </a:rPr>
            <a:t>Improve the quality of lives </a:t>
          </a:r>
          <a:r>
            <a:rPr lang="en-US" sz="1800" kern="1200" dirty="0"/>
            <a:t>of families and empower women. </a:t>
          </a:r>
        </a:p>
      </dsp:txBody>
      <dsp:txXfrm>
        <a:off x="3259" y="1440240"/>
        <a:ext cx="1959727" cy="2810880"/>
      </dsp:txXfrm>
    </dsp:sp>
    <dsp:sp modelId="{08334FAE-C36A-734C-8CBF-0B9AA9082528}">
      <dsp:nvSpPr>
        <dsp:cNvPr id="0" name=""/>
        <dsp:cNvSpPr/>
      </dsp:nvSpPr>
      <dsp:spPr>
        <a:xfrm>
          <a:off x="2237348"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kern="1200" dirty="0"/>
            <a:t> </a:t>
          </a:r>
        </a:p>
        <a:p>
          <a:pPr marL="0" lvl="0" indent="0" algn="ctr" defTabSz="577850">
            <a:lnSpc>
              <a:spcPct val="90000"/>
            </a:lnSpc>
            <a:spcBef>
              <a:spcPct val="0"/>
            </a:spcBef>
            <a:spcAft>
              <a:spcPct val="35000"/>
            </a:spcAft>
            <a:buNone/>
          </a:pPr>
          <a:r>
            <a:rPr lang="en-US" sz="1300" kern="1200" dirty="0"/>
            <a:t>      </a:t>
          </a:r>
          <a:r>
            <a:rPr lang="en-US" sz="1800" b="1" kern="1200" dirty="0"/>
            <a:t> Strategy</a:t>
          </a:r>
          <a:r>
            <a:rPr lang="en-US" sz="1300" kern="1200" dirty="0"/>
            <a:t>	</a:t>
          </a:r>
        </a:p>
        <a:p>
          <a:pPr marL="0" lvl="0" indent="0" algn="ctr" defTabSz="577850">
            <a:lnSpc>
              <a:spcPct val="90000"/>
            </a:lnSpc>
            <a:spcBef>
              <a:spcPct val="0"/>
            </a:spcBef>
            <a:spcAft>
              <a:spcPct val="35000"/>
            </a:spcAft>
            <a:buNone/>
          </a:pPr>
          <a:endParaRPr lang="en-US" sz="1300" kern="1200" dirty="0"/>
        </a:p>
      </dsp:txBody>
      <dsp:txXfrm>
        <a:off x="2237348" y="656349"/>
        <a:ext cx="1959727" cy="783890"/>
      </dsp:txXfrm>
    </dsp:sp>
    <dsp:sp modelId="{49BE65A0-454B-AA4C-B0DD-857EE546BB47}">
      <dsp:nvSpPr>
        <dsp:cNvPr id="0" name=""/>
        <dsp:cNvSpPr/>
      </dsp:nvSpPr>
      <dsp:spPr>
        <a:xfrm>
          <a:off x="2237348"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Tx/>
            <a:buNone/>
          </a:pPr>
          <a:r>
            <a:rPr lang="en-US" sz="1800" kern="1200" dirty="0"/>
            <a:t>	Expand access to financial services and </a:t>
          </a:r>
          <a:r>
            <a:rPr lang="en-US" sz="1800" b="1" kern="1200" dirty="0">
              <a:solidFill>
                <a:srgbClr val="C00000"/>
              </a:solidFill>
            </a:rPr>
            <a:t>creating sustainable economic growth </a:t>
          </a:r>
          <a:r>
            <a:rPr lang="en-US" sz="1800" kern="1200" dirty="0"/>
            <a:t>in the country.</a:t>
          </a:r>
        </a:p>
      </dsp:txBody>
      <dsp:txXfrm>
        <a:off x="2237348" y="1440240"/>
        <a:ext cx="1959727" cy="2810880"/>
      </dsp:txXfrm>
    </dsp:sp>
    <dsp:sp modelId="{36EF40BB-E385-3B40-938A-18E71A57E53C}">
      <dsp:nvSpPr>
        <dsp:cNvPr id="0" name=""/>
        <dsp:cNvSpPr/>
      </dsp:nvSpPr>
      <dsp:spPr>
        <a:xfrm>
          <a:off x="4471436"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FontTx/>
            <a:buNone/>
          </a:pPr>
          <a:r>
            <a:rPr lang="en-US" sz="1800" b="1" kern="1200" dirty="0"/>
            <a:t>Governance</a:t>
          </a:r>
        </a:p>
      </dsp:txBody>
      <dsp:txXfrm>
        <a:off x="4471436" y="656349"/>
        <a:ext cx="1959727" cy="783890"/>
      </dsp:txXfrm>
    </dsp:sp>
    <dsp:sp modelId="{082D8B72-F929-204C-82D1-80AB38473984}">
      <dsp:nvSpPr>
        <dsp:cNvPr id="0" name=""/>
        <dsp:cNvSpPr/>
      </dsp:nvSpPr>
      <dsp:spPr>
        <a:xfrm>
          <a:off x="4471436"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Tx/>
            <a:buNone/>
          </a:pPr>
          <a:r>
            <a:rPr lang="en-US" sz="1800" kern="1200" dirty="0"/>
            <a:t>	The Board </a:t>
          </a:r>
          <a:r>
            <a:rPr lang="en-US" sz="1800" b="1" kern="1200" dirty="0">
              <a:solidFill>
                <a:srgbClr val="C00000"/>
              </a:solidFill>
            </a:rPr>
            <a:t>ensures that KIF delivers social and financial value </a:t>
          </a:r>
          <a:r>
            <a:rPr lang="en-US" sz="1800" kern="1200" dirty="0"/>
            <a:t>over the long-term. </a:t>
          </a:r>
        </a:p>
      </dsp:txBody>
      <dsp:txXfrm>
        <a:off x="4471436" y="1440240"/>
        <a:ext cx="1959727" cy="2810880"/>
      </dsp:txXfrm>
    </dsp:sp>
    <dsp:sp modelId="{4DA963A0-7296-C24B-A413-9DF9E09E3C4A}">
      <dsp:nvSpPr>
        <dsp:cNvPr id="0" name=""/>
        <dsp:cNvSpPr/>
      </dsp:nvSpPr>
      <dsp:spPr>
        <a:xfrm>
          <a:off x="6705525" y="656349"/>
          <a:ext cx="1959727" cy="78389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a:t>Performance</a:t>
          </a:r>
        </a:p>
      </dsp:txBody>
      <dsp:txXfrm>
        <a:off x="6705525" y="656349"/>
        <a:ext cx="1959727" cy="783890"/>
      </dsp:txXfrm>
    </dsp:sp>
    <dsp:sp modelId="{DF2D6E5F-0D81-4946-9AAC-E64B1892B194}">
      <dsp:nvSpPr>
        <dsp:cNvPr id="0" name=""/>
        <dsp:cNvSpPr/>
      </dsp:nvSpPr>
      <dsp:spPr>
        <a:xfrm>
          <a:off x="6705525" y="1440240"/>
          <a:ext cx="1959727" cy="28108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Financial Statements</a:t>
          </a:r>
        </a:p>
        <a:p>
          <a:pPr marL="171450" lvl="1" indent="-171450" algn="l" defTabSz="800100">
            <a:lnSpc>
              <a:spcPct val="90000"/>
            </a:lnSpc>
            <a:spcBef>
              <a:spcPct val="0"/>
            </a:spcBef>
            <a:spcAft>
              <a:spcPct val="15000"/>
            </a:spcAft>
            <a:buChar char="•"/>
          </a:pPr>
          <a:r>
            <a:rPr lang="en-US" sz="1800" kern="1200" dirty="0"/>
            <a:t>Customer data</a:t>
          </a:r>
        </a:p>
        <a:p>
          <a:pPr marL="171450" lvl="1" indent="-171450" algn="l" defTabSz="800100">
            <a:lnSpc>
              <a:spcPct val="90000"/>
            </a:lnSpc>
            <a:spcBef>
              <a:spcPct val="0"/>
            </a:spcBef>
            <a:spcAft>
              <a:spcPct val="15000"/>
            </a:spcAft>
            <a:buChar char="•"/>
          </a:pPr>
          <a:r>
            <a:rPr lang="en-US" sz="1800" b="1" kern="1200" dirty="0">
              <a:solidFill>
                <a:srgbClr val="C00000"/>
              </a:solidFill>
            </a:rPr>
            <a:t>Social impact data </a:t>
          </a:r>
          <a:r>
            <a:rPr lang="en-US" sz="1800" kern="1200" dirty="0"/>
            <a:t>(loans by gender/sector)</a:t>
          </a:r>
        </a:p>
      </dsp:txBody>
      <dsp:txXfrm>
        <a:off x="6705525" y="1440240"/>
        <a:ext cx="1959727" cy="281088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38475" cy="463550"/>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defTabSz="922669">
              <a:defRPr sz="1200" b="0" dirty="0">
                <a:latin typeface="Times New Roman" pitchFamily="18" charset="0"/>
                <a:ea typeface="+mn-ea"/>
                <a:cs typeface="Times New Roman" pitchFamily="18" charset="0"/>
              </a:defRPr>
            </a:lvl1pPr>
          </a:lstStyle>
          <a:p>
            <a:pPr>
              <a:defRPr/>
            </a:pPr>
            <a:endParaRPr lang="en-US"/>
          </a:p>
        </p:txBody>
      </p:sp>
      <p:sp>
        <p:nvSpPr>
          <p:cNvPr id="10243"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algn="r" defTabSz="922669">
              <a:defRPr sz="1200" b="0" dirty="0">
                <a:latin typeface="Times New Roman" pitchFamily="18" charset="0"/>
                <a:ea typeface="+mn-ea"/>
                <a:cs typeface="Times New Roman" pitchFamily="18" charset="0"/>
              </a:defRPr>
            </a:lvl1pPr>
          </a:lstStyle>
          <a:p>
            <a:pPr>
              <a:defRPr/>
            </a:pPr>
            <a:endParaRPr lang="en-US"/>
          </a:p>
        </p:txBody>
      </p:sp>
      <p:sp>
        <p:nvSpPr>
          <p:cNvPr id="10244"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defTabSz="922669">
              <a:defRPr sz="1200" b="0" dirty="0">
                <a:latin typeface="Times New Roman" pitchFamily="18" charset="0"/>
                <a:ea typeface="+mn-ea"/>
                <a:cs typeface="Times New Roman" pitchFamily="18" charset="0"/>
              </a:defRPr>
            </a:lvl1pPr>
          </a:lstStyle>
          <a:p>
            <a:pPr>
              <a:defRPr/>
            </a:pPr>
            <a:endParaRPr lang="en-US"/>
          </a:p>
        </p:txBody>
      </p:sp>
      <p:sp>
        <p:nvSpPr>
          <p:cNvPr id="10245"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algn="r" defTabSz="922669">
              <a:defRPr sz="1200" b="0">
                <a:latin typeface="Times New Roman" pitchFamily="18" charset="0"/>
                <a:ea typeface="+mn-ea"/>
                <a:cs typeface="Times New Roman" pitchFamily="18" charset="0"/>
              </a:defRPr>
            </a:lvl1pPr>
          </a:lstStyle>
          <a:p>
            <a:pPr>
              <a:defRPr/>
            </a:pPr>
            <a:fld id="{5D72A15F-BFDE-514A-9304-4A4DE0870947}" type="slidenum">
              <a:rPr lang="en-US"/>
              <a:pPr>
                <a:defRPr/>
              </a:pPr>
              <a:t>‹#›</a:t>
            </a:fld>
            <a:endParaRPr lang="en-US"/>
          </a:p>
        </p:txBody>
      </p:sp>
    </p:spTree>
    <p:extLst>
      <p:ext uri="{BB962C8B-B14F-4D97-AF65-F5344CB8AC3E}">
        <p14:creationId xmlns:p14="http://schemas.microsoft.com/office/powerpoint/2010/main" val="30795282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3550"/>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defTabSz="922669">
              <a:defRPr sz="1200" b="0" dirty="0">
                <a:latin typeface="Times New Roman" pitchFamily="18" charset="0"/>
                <a:ea typeface="+mn-ea"/>
                <a:cs typeface="Times New Roman" pitchFamily="18" charset="0"/>
              </a:defRPr>
            </a:lvl1pPr>
          </a:lstStyle>
          <a:p>
            <a:pPr>
              <a:defRPr/>
            </a:pPr>
            <a:endParaRPr lang="en-US"/>
          </a:p>
        </p:txBody>
      </p:sp>
      <p:sp>
        <p:nvSpPr>
          <p:cNvPr id="5123" name="Rectangle 3"/>
          <p:cNvSpPr>
            <a:spLocks noGrp="1" noChangeArrowheads="1"/>
          </p:cNvSpPr>
          <p:nvPr>
            <p:ph type="dt" idx="1"/>
          </p:nvPr>
        </p:nvSpPr>
        <p:spPr bwMode="auto">
          <a:xfrm>
            <a:off x="3971925" y="0"/>
            <a:ext cx="3038475" cy="463550"/>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lvl1pPr algn="r" defTabSz="922669">
              <a:defRPr sz="1200" b="0" dirty="0">
                <a:latin typeface="Times New Roman" pitchFamily="18" charset="0"/>
                <a:ea typeface="+mn-ea"/>
                <a:cs typeface="Times New Roman" pitchFamily="18" charset="0"/>
              </a:defRPr>
            </a:lvl1pPr>
          </a:lstStyle>
          <a:p>
            <a:pPr>
              <a:defRPr/>
            </a:pPr>
            <a:endParaRPr lang="en-US"/>
          </a:p>
        </p:txBody>
      </p:sp>
      <p:sp>
        <p:nvSpPr>
          <p:cNvPr id="5125" name="Rectangle 5"/>
          <p:cNvSpPr>
            <a:spLocks noGrp="1" noChangeArrowheads="1"/>
          </p:cNvSpPr>
          <p:nvPr>
            <p:ph type="body" sz="quarter" idx="3"/>
          </p:nvPr>
        </p:nvSpPr>
        <p:spPr bwMode="auto">
          <a:xfrm>
            <a:off x="933450" y="4416425"/>
            <a:ext cx="5143500" cy="4183063"/>
          </a:xfrm>
          <a:prstGeom prst="rect">
            <a:avLst/>
          </a:prstGeom>
          <a:noFill/>
          <a:ln w="9525">
            <a:noFill/>
            <a:miter lim="800000"/>
            <a:headEnd/>
            <a:tailEnd/>
          </a:ln>
        </p:spPr>
        <p:txBody>
          <a:bodyPr vert="horz" wrap="square" lIns="92382" tIns="46192" rIns="92382" bIns="4619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0" y="8832850"/>
            <a:ext cx="3038475" cy="463550"/>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defTabSz="922669">
              <a:defRPr sz="1200" b="0" dirty="0">
                <a:latin typeface="Times New Roman" pitchFamily="18" charset="0"/>
                <a:ea typeface="+mn-ea"/>
                <a:cs typeface="Times New Roman" pitchFamily="18" charset="0"/>
              </a:defRPr>
            </a:lvl1pPr>
          </a:lstStyle>
          <a:p>
            <a:pPr>
              <a:defRPr/>
            </a:pPr>
            <a:endParaRPr lang="en-US"/>
          </a:p>
        </p:txBody>
      </p:sp>
      <p:sp>
        <p:nvSpPr>
          <p:cNvPr id="5127" name="Rectangle 7"/>
          <p:cNvSpPr>
            <a:spLocks noGrp="1" noChangeArrowheads="1"/>
          </p:cNvSpPr>
          <p:nvPr>
            <p:ph type="sldNum" sz="quarter" idx="5"/>
          </p:nvPr>
        </p:nvSpPr>
        <p:spPr bwMode="auto">
          <a:xfrm>
            <a:off x="3971925" y="8832850"/>
            <a:ext cx="3038475" cy="463550"/>
          </a:xfrm>
          <a:prstGeom prst="rect">
            <a:avLst/>
          </a:prstGeom>
          <a:noFill/>
          <a:ln w="9525">
            <a:noFill/>
            <a:miter lim="800000"/>
            <a:headEnd/>
            <a:tailEnd/>
          </a:ln>
        </p:spPr>
        <p:txBody>
          <a:bodyPr vert="horz" wrap="square" lIns="92382" tIns="46192" rIns="92382" bIns="46192" numCol="1" anchor="b" anchorCtr="0" compatLnSpc="1">
            <a:prstTxWarp prst="textNoShape">
              <a:avLst/>
            </a:prstTxWarp>
          </a:bodyPr>
          <a:lstStyle>
            <a:lvl1pPr algn="r" defTabSz="922669">
              <a:defRPr sz="1200" b="0">
                <a:latin typeface="Times New Roman" pitchFamily="18" charset="0"/>
                <a:ea typeface="+mn-ea"/>
                <a:cs typeface="Times New Roman" pitchFamily="18" charset="0"/>
              </a:defRPr>
            </a:lvl1pPr>
          </a:lstStyle>
          <a:p>
            <a:pPr>
              <a:defRPr/>
            </a:pPr>
            <a:fld id="{12BE3D54-731B-1B47-B5E8-D6CF9E4FCA81}" type="slidenum">
              <a:rPr lang="en-US"/>
              <a:pPr>
                <a:defRPr/>
              </a:pPr>
              <a:t>‹#›</a:t>
            </a:fld>
            <a:endParaRPr lang="en-US"/>
          </a:p>
        </p:txBody>
      </p:sp>
    </p:spTree>
    <p:extLst>
      <p:ext uri="{BB962C8B-B14F-4D97-AF65-F5344CB8AC3E}">
        <p14:creationId xmlns:p14="http://schemas.microsoft.com/office/powerpoint/2010/main" val="67584543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1</a:t>
            </a:fld>
            <a:endParaRPr lang="en-US"/>
          </a:p>
        </p:txBody>
      </p:sp>
    </p:spTree>
    <p:extLst>
      <p:ext uri="{BB962C8B-B14F-4D97-AF65-F5344CB8AC3E}">
        <p14:creationId xmlns:p14="http://schemas.microsoft.com/office/powerpoint/2010/main" val="2301193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In this example, the company purpose is not as concise and perhaps less clear than in the Malaysian examples—but here what is added is long-term targets.</a:t>
            </a:r>
          </a:p>
          <a:p>
            <a:endParaRPr lang="en-US" dirty="0"/>
          </a:p>
          <a:p>
            <a:r>
              <a:rPr lang="en-US" dirty="0"/>
              <a:t>So the company is disclosing its priorities, some detail about its plans—and then a much more detailed picture of where it is heading five years out.  The long-term targets provide a very specific destination—which makes it easier to assess the quality of the plan. </a:t>
            </a:r>
          </a:p>
          <a:p>
            <a:endParaRPr lang="en-US" dirty="0"/>
          </a:p>
          <a:p>
            <a:r>
              <a:rPr lang="en-US" dirty="0"/>
              <a:t>The long-term targets also tell us the plan is long-term—the targets provide a time frame for the plan. </a:t>
            </a:r>
          </a:p>
          <a:p>
            <a:endParaRPr lang="en-US" dirty="0"/>
          </a:p>
          <a:p>
            <a:r>
              <a:rPr lang="en-US" dirty="0"/>
              <a:t>The red bars reflect the companies growth strategy—and the yellow and green bars reflect what are sometimes called ‘enabling’ elements—the social and environmental actions necessary to support the achievement of the plan.  In this example, the company knows it can’t achieve its growth strategy unless it attracts and retains the right people==which is the yellow bar—and successfully manages relevant environmental issues, particularly related to plastic packaging of products and water consumption.  Water is the number one ingredient in all </a:t>
            </a:r>
            <a:r>
              <a:rPr lang="en-US" dirty="0" err="1"/>
              <a:t>coca-cola</a:t>
            </a:r>
            <a:r>
              <a:rPr lang="en-US" dirty="0"/>
              <a:t> products.  </a:t>
            </a:r>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10</a:t>
            </a:fld>
            <a:endParaRPr lang="en-US"/>
          </a:p>
        </p:txBody>
      </p:sp>
    </p:spTree>
    <p:extLst>
      <p:ext uri="{BB962C8B-B14F-4D97-AF65-F5344CB8AC3E}">
        <p14:creationId xmlns:p14="http://schemas.microsoft.com/office/powerpoint/2010/main" val="1131988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NARRATION</a:t>
            </a:r>
          </a:p>
          <a:p>
            <a:endParaRPr lang="en-US" dirty="0"/>
          </a:p>
          <a:p>
            <a:r>
              <a:rPr lang="en-US" dirty="0"/>
              <a:t>Many companies aren’t sure which KPIs are the best to use in their reporting.  How do you decide which KPIs to choose?</a:t>
            </a:r>
          </a:p>
          <a:p>
            <a:endParaRPr lang="en-US" dirty="0"/>
          </a:p>
          <a:p>
            <a:r>
              <a:rPr lang="en-US" dirty="0"/>
              <a:t>Best practice is to use KPIs in external disclosure that are also used internally to manage the business.  These KPIs have the advantage of </a:t>
            </a:r>
          </a:p>
          <a:p>
            <a:endParaRPr lang="en-US" dirty="0"/>
          </a:p>
          <a:p>
            <a:pPr marL="171450" indent="-171450">
              <a:buFont typeface="Arial" panose="020B0604020202020204" pitchFamily="34" charset="0"/>
              <a:buChar char="•"/>
            </a:pPr>
            <a:r>
              <a:rPr lang="en-US" dirty="0"/>
              <a:t>Providing insight into decision making</a:t>
            </a:r>
          </a:p>
          <a:p>
            <a:pPr marL="171450" indent="-171450">
              <a:buFont typeface="Arial" panose="020B0604020202020204" pitchFamily="34" charset="0"/>
              <a:buChar char="•"/>
            </a:pPr>
            <a:r>
              <a:rPr lang="en-US" dirty="0"/>
              <a:t>Being a priority in terms of data quality</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When structuring reporting and deciding what to disclose, consider what information you already use  internally to decide whether the company is on track.  What information is provided to the Board? </a:t>
            </a:r>
          </a:p>
        </p:txBody>
      </p:sp>
    </p:spTree>
    <p:extLst>
      <p:ext uri="{BB962C8B-B14F-4D97-AF65-F5344CB8AC3E}">
        <p14:creationId xmlns:p14="http://schemas.microsoft.com/office/powerpoint/2010/main" val="532803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The conventional wisdom in reporting is that bigger is better.  This is not always so—and particularly in regard to strategy disclosure. </a:t>
            </a:r>
          </a:p>
          <a:p>
            <a:endParaRPr lang="en-US" dirty="0"/>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12</a:t>
            </a:fld>
            <a:endParaRPr lang="en-US" dirty="0"/>
          </a:p>
        </p:txBody>
      </p:sp>
    </p:spTree>
    <p:extLst>
      <p:ext uri="{BB962C8B-B14F-4D97-AF65-F5344CB8AC3E}">
        <p14:creationId xmlns:p14="http://schemas.microsoft.com/office/powerpoint/2010/main" val="4071977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NARRATION</a:t>
            </a:r>
          </a:p>
          <a:p>
            <a:endParaRPr lang="en-US" dirty="0"/>
          </a:p>
          <a:p>
            <a:r>
              <a:rPr lang="en-US" dirty="0"/>
              <a:t>For an example of the importance of strategic alignment, we turn to IFC client KIF, a microfinance firm in Timor Leste.  KIF produced their first annual report in 2017. </a:t>
            </a:r>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13</a:t>
            </a:fld>
            <a:endParaRPr lang="en-US" dirty="0"/>
          </a:p>
        </p:txBody>
      </p:sp>
    </p:spTree>
    <p:extLst>
      <p:ext uri="{BB962C8B-B14F-4D97-AF65-F5344CB8AC3E}">
        <p14:creationId xmlns:p14="http://schemas.microsoft.com/office/powerpoint/2010/main" val="2574968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NARRATION</a:t>
            </a:r>
          </a:p>
          <a:p>
            <a:endParaRPr lang="en-US" dirty="0"/>
          </a:p>
          <a:p>
            <a:r>
              <a:rPr lang="en-US" dirty="0"/>
              <a:t>This is a company that was founded as a social enterprise, the CEO is a former freedom fighter that uses a triple bottom line dashboard to manage the company. </a:t>
            </a:r>
          </a:p>
          <a:p>
            <a:endParaRPr lang="en-US" dirty="0"/>
          </a:p>
          <a:p>
            <a:r>
              <a:rPr lang="en-US" dirty="0"/>
              <a:t>This is a company that was born with integrated thinking, so it was easy for them to do a very integrated report, that was a well connected, concise document that is about 75 pages long, including audited financial statements and social impact data. </a:t>
            </a:r>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14</a:t>
            </a:fld>
            <a:endParaRPr lang="en-US" dirty="0"/>
          </a:p>
        </p:txBody>
      </p:sp>
    </p:spTree>
    <p:extLst>
      <p:ext uri="{BB962C8B-B14F-4D97-AF65-F5344CB8AC3E}">
        <p14:creationId xmlns:p14="http://schemas.microsoft.com/office/powerpoint/2010/main" val="22519237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NARRATION</a:t>
            </a:r>
          </a:p>
          <a:p>
            <a:endParaRPr lang="en-US" dirty="0"/>
          </a:p>
          <a:p>
            <a:r>
              <a:rPr lang="en-US" dirty="0"/>
              <a:t>Really well managed companies don’t just have good strategies, they have good strategic alignment.  Their governance systems, their performance management systems support their strategic goals.  </a:t>
            </a:r>
          </a:p>
          <a:p>
            <a:endParaRPr lang="en-US" dirty="0"/>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15</a:t>
            </a:fld>
            <a:endParaRPr lang="en-US" dirty="0"/>
          </a:p>
        </p:txBody>
      </p:sp>
    </p:spTree>
    <p:extLst>
      <p:ext uri="{BB962C8B-B14F-4D97-AF65-F5344CB8AC3E}">
        <p14:creationId xmlns:p14="http://schemas.microsoft.com/office/powerpoint/2010/main" val="2029760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16</a:t>
            </a:fld>
            <a:endParaRPr lang="en-US"/>
          </a:p>
        </p:txBody>
      </p:sp>
    </p:spTree>
    <p:extLst>
      <p:ext uri="{BB962C8B-B14F-4D97-AF65-F5344CB8AC3E}">
        <p14:creationId xmlns:p14="http://schemas.microsoft.com/office/powerpoint/2010/main" val="666716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As </a:t>
            </a:r>
            <a:r>
              <a:rPr lang="en-US" dirty="0" err="1"/>
              <a:t>Rali</a:t>
            </a:r>
            <a:r>
              <a:rPr lang="en-US" dirty="0"/>
              <a:t> said, I’m a reporting practitioner, I’ve worked on annual reports for more than 25 years and we currently work with award winning reporters on four continents. </a:t>
            </a:r>
          </a:p>
          <a:p>
            <a:endParaRPr lang="en-US" dirty="0"/>
          </a:p>
          <a:p>
            <a:r>
              <a:rPr lang="en-US" dirty="0"/>
              <a:t>I think one of the great things about IFC’s reporting tools is they can help companies produce the best report FOR THEIR BUSINESS.  ONE SIZE DOES NOT FIT ALL—not all companies should have the same kind of reporting.</a:t>
            </a:r>
          </a:p>
          <a:p>
            <a:endParaRPr lang="en-US" dirty="0"/>
          </a:p>
          <a:p>
            <a:r>
              <a:rPr lang="en-US" dirty="0"/>
              <a:t>Companies that invest in reporting get the most value when they tailor their disclosure to their business—just as it helps if your clothes are tailored to fit you, and you have shoes that are the right size. </a:t>
            </a:r>
          </a:p>
          <a:p>
            <a:endParaRPr lang="en-US" dirty="0"/>
          </a:p>
          <a:p>
            <a:r>
              <a:rPr lang="en-US" dirty="0"/>
              <a:t>IFC’s tools were developed to use with different reporting frameworks, because reporting frameworks and standards evolve, and different ones are better suited for different purposes.  So if you are a company that needs to report—or you are working with companies that need to report—where do you start? </a:t>
            </a:r>
          </a:p>
          <a:p>
            <a:endParaRPr lang="en-US" dirty="0"/>
          </a:p>
          <a:p>
            <a:r>
              <a:rPr lang="en-US" dirty="0"/>
              <a:t>Just as you need shoes to fit your feet, companies only really benefit from reporting if their report fits their business.  </a:t>
            </a:r>
          </a:p>
          <a:p>
            <a:endParaRPr lang="en-US" dirty="0"/>
          </a:p>
          <a:p>
            <a:r>
              <a:rPr lang="en-US" dirty="0"/>
              <a:t>Strategy disclosure is not a part of all reporting standards and frameworks—because even companies in the same industry may have very different strategies. </a:t>
            </a:r>
          </a:p>
          <a:p>
            <a:endParaRPr lang="en-US" dirty="0"/>
          </a:p>
          <a:p>
            <a:r>
              <a:rPr lang="en-US" dirty="0"/>
              <a:t>SO the first point  that good strategy disclosure is very specific. </a:t>
            </a:r>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2</a:t>
            </a:fld>
            <a:endParaRPr lang="en-US" dirty="0"/>
          </a:p>
        </p:txBody>
      </p:sp>
    </p:spTree>
    <p:extLst>
      <p:ext uri="{BB962C8B-B14F-4D97-AF65-F5344CB8AC3E}">
        <p14:creationId xmlns:p14="http://schemas.microsoft.com/office/powerpoint/2010/main" val="573684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a:t>So here we see an example of a type of goal that is very common in annual reports:  we want to be the number one or number two in all the markets in which we operate.</a:t>
            </a:r>
          </a:p>
          <a:p>
            <a:endParaRPr lang="en-US"/>
          </a:p>
          <a:p>
            <a:r>
              <a:rPr lang="en-US"/>
              <a:t>To provide transparency into the business, what we really want to know is what the company’s plan is to achieve this objective. </a:t>
            </a:r>
          </a:p>
        </p:txBody>
      </p:sp>
    </p:spTree>
    <p:extLst>
      <p:ext uri="{BB962C8B-B14F-4D97-AF65-F5344CB8AC3E}">
        <p14:creationId xmlns:p14="http://schemas.microsoft.com/office/powerpoint/2010/main" val="3595227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AU" sz="1200" b="1" kern="1200">
              <a:solidFill>
                <a:schemeClr val="tx1"/>
              </a:solidFill>
              <a:effectLst/>
              <a:latin typeface="Times New Roman" pitchFamily="18" charset="0"/>
              <a:ea typeface="ＭＳ Ｐゴシック" charset="0"/>
              <a:cs typeface="ＭＳ Ｐゴシック" charset="0"/>
            </a:endParaRPr>
          </a:p>
          <a:p>
            <a:r>
              <a:rPr lang="en-US" sz="1800"/>
              <a:t>Investors are buying the right to participate </a:t>
            </a:r>
          </a:p>
          <a:p>
            <a:r>
              <a:rPr lang="en-US" sz="1800"/>
              <a:t>in future performance…</a:t>
            </a:r>
          </a:p>
          <a:p>
            <a:r>
              <a:rPr lang="en-US" sz="1800"/>
              <a:t>and the </a:t>
            </a:r>
            <a:r>
              <a:rPr lang="en-US" sz="1800" u="sng"/>
              <a:t>strategy provides a kind of map or roadmap of how the company plans to achieve future performance.</a:t>
            </a:r>
          </a:p>
          <a:p>
            <a:endParaRPr lang="en-US" sz="1800" u="sng"/>
          </a:p>
          <a:p>
            <a:r>
              <a:rPr lang="en-US" sz="1800" u="none"/>
              <a:t>These forward-looking plans aren’t just important to investors. </a:t>
            </a:r>
          </a:p>
          <a:p>
            <a:r>
              <a:rPr lang="en-US" sz="1800" u="none"/>
              <a:t> They are of interest to </a:t>
            </a:r>
          </a:p>
          <a:p>
            <a:r>
              <a:rPr lang="en-US" sz="1800" u="none"/>
              <a:t>employees, </a:t>
            </a:r>
          </a:p>
          <a:p>
            <a:r>
              <a:rPr lang="en-US" sz="1800" u="none"/>
              <a:t>potential employees who are deciding whether to work for a company, </a:t>
            </a:r>
          </a:p>
          <a:p>
            <a:r>
              <a:rPr lang="en-US" sz="1800" u="none"/>
              <a:t>they may also include information that is important to customers, suppliers or local communities.</a:t>
            </a:r>
          </a:p>
          <a:p>
            <a:endParaRPr lang="en-US"/>
          </a:p>
        </p:txBody>
      </p:sp>
    </p:spTree>
    <p:extLst>
      <p:ext uri="{BB962C8B-B14F-4D97-AF65-F5344CB8AC3E}">
        <p14:creationId xmlns:p14="http://schemas.microsoft.com/office/powerpoint/2010/main" val="85725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sz="1800" dirty="0"/>
              <a:t>Best practice strategy disclosure includes a lot of different parts, but how can companies get started?</a:t>
            </a:r>
          </a:p>
          <a:p>
            <a:endParaRPr lang="en-US" sz="1800" dirty="0"/>
          </a:p>
          <a:p>
            <a:r>
              <a:rPr lang="en-US" sz="1800" dirty="0"/>
              <a:t>This example from Malaysia has strategic objectives—which are really priorities or areas of focus.  In each of these priority areas, there is disclosure about what the company has done to achieve the objective in the current reporting period, and what it plans to do in the coming year. </a:t>
            </a:r>
          </a:p>
          <a:p>
            <a:endParaRPr lang="en-US" sz="1800" dirty="0"/>
          </a:p>
          <a:p>
            <a:r>
              <a:rPr lang="en-US" sz="1800" dirty="0"/>
              <a:t>All of this is tied to the company’s vision. </a:t>
            </a:r>
          </a:p>
          <a:p>
            <a:endParaRPr lang="en-US" sz="1800" dirty="0"/>
          </a:p>
          <a:p>
            <a:r>
              <a:rPr lang="en-US" sz="1800" dirty="0"/>
              <a:t>This isn’t the most detailed strategy, but it does provide indications about the company’s direction, and why it is making the choices it is making.  In this example the company is focused on being a market leader by increasing in efficiency, productivity, profitability and customer responsiveness. </a:t>
            </a:r>
          </a:p>
          <a:p>
            <a:endParaRPr lang="en-US" sz="1800" dirty="0"/>
          </a:p>
          <a:p>
            <a:r>
              <a:rPr lang="en-US" sz="1800" dirty="0"/>
              <a:t>So here we have the company’s desired future state as well as some information about the plan to achieve this goal. </a:t>
            </a:r>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5</a:t>
            </a:fld>
            <a:endParaRPr lang="en-US" dirty="0"/>
          </a:p>
        </p:txBody>
      </p:sp>
    </p:spTree>
    <p:extLst>
      <p:ext uri="{BB962C8B-B14F-4D97-AF65-F5344CB8AC3E}">
        <p14:creationId xmlns:p14="http://schemas.microsoft.com/office/powerpoint/2010/main" val="1765078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a:t>This is a strategy example from HSBC, and it’s a great example of how to clearly, concisely disclose that the strategy is being well managed and well executed.</a:t>
            </a:r>
          </a:p>
          <a:p>
            <a:r>
              <a:rPr lang="en-US"/>
              <a:t>If you are already reporting on your company strategy, this provides an example of how to improve strategy disclosure and make it even more useful.  </a:t>
            </a:r>
          </a:p>
          <a:p>
            <a:endParaRPr lang="en-US"/>
          </a:p>
          <a:p>
            <a:r>
              <a:rPr lang="en-US"/>
              <a:t>I know it’s hard to read this but its actually a very straightforward piece of disclosure—number 1-5, strategic objectives.  Next column over is targets in each area by 2020, and the next column over is progress in 2018 with notes about whether they are or are not on track to meet their targets. </a:t>
            </a:r>
          </a:p>
          <a:p>
            <a:endParaRPr lang="en-US"/>
          </a:p>
          <a:p>
            <a:r>
              <a:rPr lang="en-US"/>
              <a:t>HSBC’s strategy example is also a good example of a strategy that seeks to transform the business model—the five strategic objectives here involve growing some aspects of the business—where there is competitive advantage—and transforming other parts of the business that involve competitive weaknesses. </a:t>
            </a:r>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6</a:t>
            </a:fld>
            <a:endParaRPr lang="en-US"/>
          </a:p>
        </p:txBody>
      </p:sp>
    </p:spTree>
    <p:extLst>
      <p:ext uri="{BB962C8B-B14F-4D97-AF65-F5344CB8AC3E}">
        <p14:creationId xmlns:p14="http://schemas.microsoft.com/office/powerpoint/2010/main" val="3280923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sz="1800"/>
              <a:t>What’s interesting is that HSBC is reporting </a:t>
            </a:r>
          </a:p>
          <a:p>
            <a:endParaRPr lang="en-US" sz="1800"/>
          </a:p>
          <a:p>
            <a:r>
              <a:rPr lang="en-US" sz="1800"/>
              <a:t>First) that sustainability is built into the companies growth objectives.  HSBC is seeking to grow its business in ways that produce environmental benefits</a:t>
            </a:r>
          </a:p>
          <a:p>
            <a:r>
              <a:rPr lang="en-US" sz="1800"/>
              <a:t>And then</a:t>
            </a:r>
          </a:p>
          <a:p>
            <a:r>
              <a:rPr lang="en-US" sz="1800"/>
              <a:t>Second) they are also reporting that they are not really on course to achieve at least some of their goals.</a:t>
            </a:r>
          </a:p>
          <a:p>
            <a:endParaRPr lang="en-US" sz="1800"/>
          </a:p>
          <a:p>
            <a:r>
              <a:rPr lang="en-US" sz="1800"/>
              <a:t>This situation is what most reporters are particularly worried about—disclosing a strategic plan and then not being able to deliver on the plan. </a:t>
            </a:r>
          </a:p>
          <a:p>
            <a:endParaRPr lang="en-US" sz="1800"/>
          </a:p>
          <a:p>
            <a:r>
              <a:rPr lang="en-US" sz="1800"/>
              <a:t>HSBC shows that this can be explained pretty simply and cleanly.  It’s also true that achieving targets too easily can be a problem—can reduce trust in disclosure (CCH).</a:t>
            </a:r>
          </a:p>
          <a:p>
            <a:endParaRPr lang="en-US"/>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7</a:t>
            </a:fld>
            <a:endParaRPr lang="en-US"/>
          </a:p>
        </p:txBody>
      </p:sp>
    </p:spTree>
    <p:extLst>
      <p:ext uri="{BB962C8B-B14F-4D97-AF65-F5344CB8AC3E}">
        <p14:creationId xmlns:p14="http://schemas.microsoft.com/office/powerpoint/2010/main" val="1993876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8</a:t>
            </a:fld>
            <a:endParaRPr lang="en-US"/>
          </a:p>
        </p:txBody>
      </p:sp>
    </p:spTree>
    <p:extLst>
      <p:ext uri="{BB962C8B-B14F-4D97-AF65-F5344CB8AC3E}">
        <p14:creationId xmlns:p14="http://schemas.microsoft.com/office/powerpoint/2010/main" val="1387479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a:t>In the </a:t>
            </a:r>
            <a:r>
              <a:rPr lang="en-US" err="1"/>
              <a:t>coca-cola</a:t>
            </a:r>
            <a:r>
              <a:rPr lang="en-US"/>
              <a:t> example, the sustainability targets and plans support or enable the key corporate growth targets. </a:t>
            </a:r>
          </a:p>
          <a:p>
            <a:endParaRPr lang="en-US"/>
          </a:p>
          <a:p>
            <a:r>
              <a:rPr lang="en-US"/>
              <a:t>Some companies are able to go a step further.  If a company has products and services which have positive social and/or environmental benefits—it may be the case that the more a company sells, the more social or environmental benefit is enhanced.  </a:t>
            </a:r>
          </a:p>
          <a:p>
            <a:endParaRPr lang="en-US"/>
          </a:p>
          <a:p>
            <a:r>
              <a:rPr lang="en-US"/>
              <a:t>This is the ideal situation, and many companies are trying to transform their businesses so that they move more in this direction. </a:t>
            </a:r>
          </a:p>
          <a:p>
            <a:endParaRPr lang="en-US"/>
          </a:p>
          <a:p>
            <a:r>
              <a:rPr lang="en-US"/>
              <a:t>In this example here, a forestry and paper company has transformed their business so that they are producing paper packaging that replaces plastic packaging—creating a net environmental benefit while increasing the value add and profitability of their products. </a:t>
            </a:r>
          </a:p>
          <a:p>
            <a:endParaRPr lang="en-US"/>
          </a:p>
          <a:p>
            <a:r>
              <a:rPr lang="en-US"/>
              <a:t>Most companies are not yet at this state, in which case like </a:t>
            </a:r>
            <a:r>
              <a:rPr lang="en-US" err="1"/>
              <a:t>coca-cola</a:t>
            </a:r>
            <a:r>
              <a:rPr lang="en-US"/>
              <a:t>, embedding sustainability in the core business strategy may involve managing the impacts of the core business strategy. </a:t>
            </a:r>
          </a:p>
        </p:txBody>
      </p:sp>
      <p:sp>
        <p:nvSpPr>
          <p:cNvPr id="4" name="Slide Number Placeholder 3"/>
          <p:cNvSpPr>
            <a:spLocks noGrp="1"/>
          </p:cNvSpPr>
          <p:nvPr>
            <p:ph type="sldNum" sz="quarter" idx="5"/>
          </p:nvPr>
        </p:nvSpPr>
        <p:spPr/>
        <p:txBody>
          <a:bodyPr/>
          <a:lstStyle/>
          <a:p>
            <a:pPr>
              <a:defRPr/>
            </a:pPr>
            <a:fld id="{12BE3D54-731B-1B47-B5E8-D6CF9E4FCA81}" type="slidenum">
              <a:rPr lang="en-US" smtClean="0"/>
              <a:pPr>
                <a:defRPr/>
              </a:pPr>
              <a:t>9</a:t>
            </a:fld>
            <a:endParaRPr lang="en-US"/>
          </a:p>
        </p:txBody>
      </p:sp>
    </p:spTree>
    <p:extLst>
      <p:ext uri="{BB962C8B-B14F-4D97-AF65-F5344CB8AC3E}">
        <p14:creationId xmlns:p14="http://schemas.microsoft.com/office/powerpoint/2010/main" val="19424516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1.xml"/><Relationship Id="rId5" Type="http://schemas.openxmlformats.org/officeDocument/2006/relationships/image" Target="../media/image7.png"/><Relationship Id="rId4" Type="http://schemas.openxmlformats.org/officeDocument/2006/relationships/image" Target="../media/image3.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1.xml"/><Relationship Id="rId5" Type="http://schemas.openxmlformats.org/officeDocument/2006/relationships/image" Target="../media/image7.png"/><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ight Blue Title Slide">
    <p:spTree>
      <p:nvGrpSpPr>
        <p:cNvPr id="1" name=""/>
        <p:cNvGrpSpPr/>
        <p:nvPr/>
      </p:nvGrpSpPr>
      <p:grpSpPr>
        <a:xfrm>
          <a:off x="0" y="0"/>
          <a:ext cx="0" cy="0"/>
          <a:chOff x="0" y="0"/>
          <a:chExt cx="0" cy="0"/>
        </a:xfrm>
      </p:grpSpPr>
      <p:sp>
        <p:nvSpPr>
          <p:cNvPr id="5" name="Rectangle 5"/>
          <p:cNvSpPr>
            <a:spLocks noChangeArrowheads="1"/>
          </p:cNvSpPr>
          <p:nvPr/>
        </p:nvSpPr>
        <p:spPr bwMode="auto">
          <a:xfrm flipV="1">
            <a:off x="0" y="0"/>
            <a:ext cx="9144000" cy="4479925"/>
          </a:xfrm>
          <a:prstGeom prst="rect">
            <a:avLst/>
          </a:prstGeom>
          <a:solidFill>
            <a:srgbClr val="139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pic>
        <p:nvPicPr>
          <p:cNvPr id="6" name="Picture 5"/>
          <p:cNvPicPr>
            <a:picLocks noChangeAspect="1"/>
          </p:cNvPicPr>
          <p:nvPr/>
        </p:nvPicPr>
        <p:blipFill>
          <a:blip r:embed="rId2" cstate="email">
            <a:duotone>
              <a:prstClr val="black"/>
              <a:schemeClr val="tx2">
                <a:tint val="45000"/>
                <a:satMod val="400000"/>
              </a:schemeClr>
            </a:duotone>
            <a:alphaModFix amt="72000"/>
            <a:extLst>
              <a:ext uri="{28A0092B-C50C-407E-A947-70E740481C1C}">
                <a14:useLocalDpi xmlns:a14="http://schemas.microsoft.com/office/drawing/2010/main" val="0"/>
              </a:ext>
            </a:extLst>
          </a:blip>
          <a:stretch>
            <a:fillRect/>
          </a:stretch>
        </p:blipFill>
        <p:spPr>
          <a:xfrm>
            <a:off x="6966336" y="3580"/>
            <a:ext cx="2192664" cy="4314420"/>
          </a:xfrm>
          <a:prstGeom prst="rect">
            <a:avLst/>
          </a:prstGeom>
        </p:spPr>
      </p:pic>
      <p:pic>
        <p:nvPicPr>
          <p:cNvPr id="7" name="Picture 7"/>
          <p:cNvPicPr>
            <a:picLocks noChangeAspect="1"/>
          </p:cNvPicPr>
          <p:nvPr/>
        </p:nvPicPr>
        <p:blipFill>
          <a:blip r:embed="rId3" cstate="email">
            <a:alphaModFix amt="50000"/>
            <a:extLst>
              <a:ext uri="{28A0092B-C50C-407E-A947-70E740481C1C}">
                <a14:useLocalDpi xmlns:a14="http://schemas.microsoft.com/office/drawing/2010/main" val="0"/>
              </a:ext>
            </a:extLst>
          </a:blip>
          <a:srcRect/>
          <a:stretch>
            <a:fillRect/>
          </a:stretch>
        </p:blipFill>
        <p:spPr bwMode="auto">
          <a:xfrm>
            <a:off x="0" y="0"/>
            <a:ext cx="6942138" cy="4359275"/>
          </a:xfrm>
          <a:prstGeom prst="rect">
            <a:avLst/>
          </a:prstGeom>
          <a:noFill/>
          <a:ln>
            <a:noFill/>
          </a:ln>
          <a:extLst>
            <a:ext uri="{909E8E84-426E-40DD-AFC4-6F175D3DCCD1}">
              <a14:hiddenFill xmlns:a14="http://schemas.microsoft.com/office/drawing/2010/main">
                <a:solidFill>
                  <a:srgbClr val="FFFFFF">
                    <a:alpha val="50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4" cstate="email">
            <a:alphaModFix amt="58000"/>
            <a:extLst>
              <a:ext uri="{28A0092B-C50C-407E-A947-70E740481C1C}">
                <a14:useLocalDpi xmlns:a14="http://schemas.microsoft.com/office/drawing/2010/main" val="0"/>
              </a:ext>
            </a:extLst>
          </a:blip>
          <a:srcRect/>
          <a:stretch>
            <a:fillRect/>
          </a:stretch>
        </p:blipFill>
        <p:spPr bwMode="auto">
          <a:xfrm>
            <a:off x="4660900" y="0"/>
            <a:ext cx="2324100" cy="4362450"/>
          </a:xfrm>
          <a:prstGeom prst="rect">
            <a:avLst/>
          </a:prstGeom>
          <a:noFill/>
          <a:ln>
            <a:noFill/>
          </a:ln>
          <a:extLst>
            <a:ext uri="{909E8E84-426E-40DD-AFC4-6F175D3DCCD1}">
              <a14:hiddenFill xmlns:a14="http://schemas.microsoft.com/office/drawing/2010/main">
                <a:solidFill>
                  <a:srgbClr val="FFFFFF">
                    <a:alpha val="58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
          <p:cNvSpPr>
            <a:spLocks noChangeArrowheads="1"/>
          </p:cNvSpPr>
          <p:nvPr/>
        </p:nvSpPr>
        <p:spPr bwMode="auto">
          <a:xfrm>
            <a:off x="6494463" y="4318000"/>
            <a:ext cx="2649537" cy="84613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sp>
        <p:nvSpPr>
          <p:cNvPr id="11"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4"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5"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5"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8"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4"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5"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2"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3"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4"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5"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6"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7"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8" name="Rectangle 68"/>
          <p:cNvSpPr>
            <a:spLocks noChangeArrowheads="1"/>
          </p:cNvSpPr>
          <p:nvPr/>
        </p:nvSpPr>
        <p:spPr bwMode="auto">
          <a:xfrm>
            <a:off x="6713538" y="4308475"/>
            <a:ext cx="2430462" cy="182563"/>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rgbClr val="C8BB7E"/>
              </a:solidFill>
            </a:endParaRPr>
          </a:p>
        </p:txBody>
      </p:sp>
      <p:sp>
        <p:nvSpPr>
          <p:cNvPr id="70" name="Rectangle 69"/>
          <p:cNvSpPr>
            <a:spLocks noChangeArrowheads="1"/>
          </p:cNvSpPr>
          <p:nvPr/>
        </p:nvSpPr>
        <p:spPr bwMode="auto">
          <a:xfrm>
            <a:off x="0" y="4310063"/>
            <a:ext cx="6977063" cy="182562"/>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330" name="Title 329"/>
          <p:cNvSpPr>
            <a:spLocks noGrp="1"/>
          </p:cNvSpPr>
          <p:nvPr>
            <p:ph type="title"/>
          </p:nvPr>
        </p:nvSpPr>
        <p:spPr>
          <a:xfrm>
            <a:off x="1512623" y="1189789"/>
            <a:ext cx="6971806" cy="1822161"/>
          </a:xfrm>
        </p:spPr>
        <p:txBody>
          <a:bodyPr anchor="b"/>
          <a:lstStyle>
            <a:lvl1pPr>
              <a:lnSpc>
                <a:spcPct val="100000"/>
              </a:lnSpc>
              <a:spcBef>
                <a:spcPts val="0"/>
              </a:spcBef>
              <a:defRPr sz="3600" b="1" baseline="0">
                <a:solidFill>
                  <a:schemeClr val="bg1"/>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1525172" y="3000005"/>
            <a:ext cx="6959257" cy="875885"/>
          </a:xfrm>
        </p:spPr>
        <p:txBody>
          <a:bodyPr>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71" name="Rectangle 1028"/>
          <p:cNvSpPr>
            <a:spLocks noGrp="1" noChangeArrowheads="1"/>
          </p:cNvSpPr>
          <p:nvPr>
            <p:ph type="dt" sz="half" idx="15"/>
          </p:nvPr>
        </p:nvSpPr>
        <p:spPr>
          <a:xfrm>
            <a:off x="5942013" y="6107113"/>
            <a:ext cx="2551112" cy="306387"/>
          </a:xfrm>
        </p:spPr>
        <p:txBody>
          <a:bodyPr rIns="0"/>
          <a:lstStyle>
            <a:lvl1pPr algn="r">
              <a:defRPr b="0" i="0" smtClean="0">
                <a:solidFill>
                  <a:schemeClr val="tx1"/>
                </a:solidFill>
                <a:latin typeface="Arial"/>
                <a:cs typeface="Arial"/>
              </a:defRPr>
            </a:lvl1pPr>
          </a:lstStyle>
          <a:p>
            <a:pPr>
              <a:defRPr/>
            </a:pPr>
            <a:fld id="{411ED987-9F4C-2841-BDB1-84D99CCC090C}" type="datetime4">
              <a:rPr lang="en-US"/>
              <a:pPr>
                <a:defRPr/>
              </a:pPr>
              <a:t>December 8, 2020</a:t>
            </a:fld>
            <a:endParaRPr lang="en-US"/>
          </a:p>
        </p:txBody>
      </p:sp>
      <p:sp>
        <p:nvSpPr>
          <p:cNvPr id="72" name="Footer Placeholder 1"/>
          <p:cNvSpPr>
            <a:spLocks noGrp="1"/>
          </p:cNvSpPr>
          <p:nvPr>
            <p:ph type="ftr" sz="quarter" idx="16"/>
          </p:nvPr>
        </p:nvSpPr>
        <p:spPr>
          <a:xfrm>
            <a:off x="1439863" y="6416675"/>
            <a:ext cx="7064375" cy="301625"/>
          </a:xfrm>
        </p:spPr>
        <p:txBody>
          <a:bodyPr rIns="0" anchor="t" anchorCtr="0"/>
          <a:lstStyle>
            <a:lvl1pPr>
              <a:defRPr b="0" smtClean="0"/>
            </a:lvl1pPr>
          </a:lstStyle>
          <a:p>
            <a:pPr>
              <a:defRPr/>
            </a:pPr>
            <a:r>
              <a:rPr lang="en-US"/>
              <a:t>Footer</a:t>
            </a:r>
          </a:p>
        </p:txBody>
      </p:sp>
      <p:sp>
        <p:nvSpPr>
          <p:cNvPr id="73" name="Text Placeholder 331"/>
          <p:cNvSpPr>
            <a:spLocks noGrp="1"/>
          </p:cNvSpPr>
          <p:nvPr>
            <p:ph type="body" sz="quarter" idx="14"/>
          </p:nvPr>
        </p:nvSpPr>
        <p:spPr>
          <a:xfrm>
            <a:off x="5682073" y="4699001"/>
            <a:ext cx="2821170" cy="1393637"/>
          </a:xfrm>
        </p:spPr>
        <p:txBody>
          <a:bodyPr anchor="b"/>
          <a:lstStyle>
            <a:lvl1pPr algn="r">
              <a:lnSpc>
                <a:spcPct val="100000"/>
              </a:lnSpc>
              <a:defRPr sz="1400" b="0" i="0" baseline="0">
                <a:solidFill>
                  <a:schemeClr val="tx1"/>
                </a:solidFill>
                <a:latin typeface="+mn-lt"/>
                <a:cs typeface="Arial"/>
              </a:defRPr>
            </a:lvl1pPr>
            <a:lvl2pPr algn="r">
              <a:defRPr sz="1400" b="0" i="0">
                <a:latin typeface="+mn-l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marL="0" marR="0" lvl="0" indent="0" algn="r" defTabSz="914400" rtl="0" eaLnBrk="1" fontAlgn="base" latinLnBrk="0" hangingPunct="1">
              <a:lnSpc>
                <a:spcPct val="100000"/>
              </a:lnSpc>
              <a:spcBef>
                <a:spcPct val="20000"/>
              </a:spcBef>
              <a:spcAft>
                <a:spcPct val="0"/>
              </a:spcAft>
              <a:buClr>
                <a:srgbClr val="00783C"/>
              </a:buClr>
              <a:buSzTx/>
              <a:buFontTx/>
              <a:buNone/>
              <a:tabLst/>
              <a:defRPr/>
            </a:pPr>
            <a:r>
              <a:rPr lang="en-US"/>
              <a:t>Click to edit Master text styles</a:t>
            </a:r>
          </a:p>
          <a:p>
            <a:pPr marL="0" marR="0" lvl="1" indent="0" algn="r" defTabSz="914400" rtl="0" eaLnBrk="1" fontAlgn="base" latinLnBrk="0" hangingPunct="1">
              <a:lnSpc>
                <a:spcPct val="100000"/>
              </a:lnSpc>
              <a:spcBef>
                <a:spcPct val="20000"/>
              </a:spcBef>
              <a:spcAft>
                <a:spcPct val="0"/>
              </a:spcAft>
              <a:buClr>
                <a:srgbClr val="00783C"/>
              </a:buClr>
              <a:buSzTx/>
              <a:buFontTx/>
              <a:buNone/>
              <a:tabLst/>
              <a:defRPr/>
            </a:pPr>
            <a:r>
              <a:rPr lang="en-US"/>
              <a:t>Second level</a:t>
            </a:r>
          </a:p>
        </p:txBody>
      </p:sp>
      <p:pic>
        <p:nvPicPr>
          <p:cNvPr id="74" name="Picture 7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23851" y="4705838"/>
            <a:ext cx="5005626" cy="1274944"/>
          </a:xfrm>
          <a:prstGeom prst="rect">
            <a:avLst/>
          </a:prstGeom>
        </p:spPr>
      </p:pic>
    </p:spTree>
    <p:extLst>
      <p:ext uri="{BB962C8B-B14F-4D97-AF65-F5344CB8AC3E}">
        <p14:creationId xmlns:p14="http://schemas.microsoft.com/office/powerpoint/2010/main" val="267796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4" name="Rectangle 9"/>
          <p:cNvSpPr>
            <a:spLocks noChangeArrowheads="1"/>
          </p:cNvSpPr>
          <p:nvPr/>
        </p:nvSpPr>
        <p:spPr bwMode="auto">
          <a:xfrm>
            <a:off x="0" y="1100138"/>
            <a:ext cx="9144000" cy="176212"/>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2" name="Title 1"/>
          <p:cNvSpPr>
            <a:spLocks noGrp="1"/>
          </p:cNvSpPr>
          <p:nvPr>
            <p:ph type="title"/>
          </p:nvPr>
        </p:nvSpPr>
        <p:spPr>
          <a:xfrm>
            <a:off x="356934" y="301626"/>
            <a:ext cx="8462029" cy="756707"/>
          </a:xfrm>
        </p:spPr>
        <p:txBody>
          <a:bodyPr anchor="b">
            <a:normAutofit/>
          </a:bodyPr>
          <a:lstStyle>
            <a:lvl1pPr>
              <a:defRPr sz="2400" b="0" i="0">
                <a:solidFill>
                  <a:schemeClr val="tx1"/>
                </a:solidFill>
              </a:defRPr>
            </a:lvl1pPr>
          </a:lstStyle>
          <a:p>
            <a:r>
              <a:rPr lang="en-US" dirty="0"/>
              <a:t>Click to edit Master title style</a:t>
            </a:r>
          </a:p>
        </p:txBody>
      </p:sp>
      <p:sp>
        <p:nvSpPr>
          <p:cNvPr id="7" name="Text Placeholder 6"/>
          <p:cNvSpPr>
            <a:spLocks noGrp="1"/>
          </p:cNvSpPr>
          <p:nvPr>
            <p:ph type="body" sz="quarter" idx="13"/>
          </p:nvPr>
        </p:nvSpPr>
        <p:spPr>
          <a:xfrm>
            <a:off x="349250" y="1598613"/>
            <a:ext cx="8477250" cy="4613804"/>
          </a:xfrm>
        </p:spPr>
        <p:txBody>
          <a:bodyPr>
            <a:normAutofit/>
          </a:bodyPr>
          <a:lstStyle>
            <a:lvl1pPr>
              <a:lnSpc>
                <a:spcPct val="100000"/>
              </a:lnSpc>
              <a:spcBef>
                <a:spcPts val="2400"/>
              </a:spcBef>
              <a:tabLst>
                <a:tab pos="8402638" algn="r"/>
              </a:tabLst>
              <a:defRPr lang="en-US" sz="1600" smtClean="0"/>
            </a:lvl1pPr>
            <a:lvl2pPr>
              <a:defRPr sz="2000"/>
            </a:lvl2pPr>
          </a:lstStyle>
          <a:p>
            <a:pPr lvl="0"/>
            <a:r>
              <a:rPr lang="en-US" dirty="0"/>
              <a:t>Click to edit Master text styles</a:t>
            </a:r>
          </a:p>
          <a:p>
            <a:pPr lvl="1"/>
            <a:r>
              <a:rPr lang="en-US" dirty="0"/>
              <a:t>Second level</a:t>
            </a:r>
          </a:p>
          <a:p>
            <a:pPr lvl="2"/>
            <a:r>
              <a:rPr lang="en-US" dirty="0"/>
              <a:t>Third level</a:t>
            </a:r>
          </a:p>
        </p:txBody>
      </p:sp>
      <p:sp>
        <p:nvSpPr>
          <p:cNvPr id="5" name="Slide Number Placeholder 3"/>
          <p:cNvSpPr>
            <a:spLocks noGrp="1"/>
          </p:cNvSpPr>
          <p:nvPr>
            <p:ph type="sldNum" sz="quarter" idx="14"/>
          </p:nvPr>
        </p:nvSpPr>
        <p:spPr/>
        <p:txBody>
          <a:bodyPr/>
          <a:lstStyle>
            <a:lvl1pPr>
              <a:defRPr/>
            </a:lvl1pPr>
          </a:lstStyle>
          <a:p>
            <a:pPr>
              <a:defRPr/>
            </a:pPr>
            <a:fld id="{D0C53EF0-E817-4E49-A366-6572B14DF073}" type="slidenum">
              <a:rPr lang="en-US"/>
              <a:pPr>
                <a:defRPr/>
              </a:pPr>
              <a:t>‹#›</a:t>
            </a:fld>
            <a:endParaRPr lang="en-US"/>
          </a:p>
        </p:txBody>
      </p:sp>
      <p:sp>
        <p:nvSpPr>
          <p:cNvPr id="6" name="Footer Placeholder 4"/>
          <p:cNvSpPr>
            <a:spLocks noGrp="1"/>
          </p:cNvSpPr>
          <p:nvPr>
            <p:ph type="ftr" sz="quarter" idx="15"/>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3391270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2639BD-95C1-45D4-AC09-FFB86A1AADB0}"/>
              </a:ext>
            </a:extLst>
          </p:cNvPr>
          <p:cNvSpPr>
            <a:spLocks noGrp="1"/>
          </p:cNvSpPr>
          <p:nvPr>
            <p:ph type="dt" sz="half" idx="10"/>
          </p:nvPr>
        </p:nvSpPr>
        <p:spPr/>
        <p:txBody>
          <a:bodyPr/>
          <a:lstStyle/>
          <a:p>
            <a:fld id="{43A80007-927B-4AAD-B767-DB7F4E3D79CD}" type="datetimeFigureOut">
              <a:rPr lang="en-GB" smtClean="0"/>
              <a:t>08/12/2020</a:t>
            </a:fld>
            <a:endParaRPr lang="en-GB"/>
          </a:p>
        </p:txBody>
      </p:sp>
      <p:sp>
        <p:nvSpPr>
          <p:cNvPr id="3" name="Footer Placeholder 2">
            <a:extLst>
              <a:ext uri="{FF2B5EF4-FFF2-40B4-BE49-F238E27FC236}">
                <a16:creationId xmlns:a16="http://schemas.microsoft.com/office/drawing/2014/main" id="{77F4491C-096D-4A34-892E-1003915D143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0E7184B-F96B-4888-84F4-D40A53CB186F}"/>
              </a:ext>
            </a:extLst>
          </p:cNvPr>
          <p:cNvSpPr>
            <a:spLocks noGrp="1"/>
          </p:cNvSpPr>
          <p:nvPr>
            <p:ph type="sldNum" sz="quarter" idx="12"/>
          </p:nvPr>
        </p:nvSpPr>
        <p:spPr/>
        <p:txBody>
          <a:bodyPr/>
          <a:lstStyle/>
          <a:p>
            <a:fld id="{C7866592-D2E3-4E95-8E3C-8F0F7C3A5077}" type="slidenum">
              <a:rPr lang="en-GB" smtClean="0"/>
              <a:t>‹#›</a:t>
            </a:fld>
            <a:endParaRPr lang="en-GB"/>
          </a:p>
        </p:txBody>
      </p:sp>
    </p:spTree>
    <p:extLst>
      <p:ext uri="{BB962C8B-B14F-4D97-AF65-F5344CB8AC3E}">
        <p14:creationId xmlns:p14="http://schemas.microsoft.com/office/powerpoint/2010/main" val="3041086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able of Contents">
    <p:spTree>
      <p:nvGrpSpPr>
        <p:cNvPr id="1" name=""/>
        <p:cNvGrpSpPr/>
        <p:nvPr/>
      </p:nvGrpSpPr>
      <p:grpSpPr>
        <a:xfrm>
          <a:off x="0" y="0"/>
          <a:ext cx="0" cy="0"/>
          <a:chOff x="0" y="0"/>
          <a:chExt cx="0" cy="0"/>
        </a:xfrm>
      </p:grpSpPr>
      <p:sp>
        <p:nvSpPr>
          <p:cNvPr id="5" name="Slide Number Placeholder 3"/>
          <p:cNvSpPr>
            <a:spLocks noGrp="1"/>
          </p:cNvSpPr>
          <p:nvPr>
            <p:ph type="sldNum" sz="quarter" idx="14"/>
          </p:nvPr>
        </p:nvSpPr>
        <p:spPr>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lang="en-US" sz="1100" b="0" smtClean="0">
                <a:solidFill>
                  <a:srgbClr val="7F7F7F"/>
                </a:solidFill>
                <a:latin typeface="Arial"/>
                <a:ea typeface="+mn-ea"/>
                <a:cs typeface="Arial"/>
              </a:defRPr>
            </a:lvl1pPr>
          </a:lstStyle>
          <a:p>
            <a:fld id="{D0C53EF0-E817-4E49-A366-6572B14DF073}" type="slidenum">
              <a:rPr lang="en-US" smtClean="0"/>
              <a:pPr/>
              <a:t>‹#›</a:t>
            </a:fld>
            <a:endParaRPr lang="en-US"/>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rcRect r="28535"/>
          <a:stretch>
            <a:fillRect/>
          </a:stretch>
        </p:blipFill>
        <p:spPr bwMode="auto">
          <a:xfrm>
            <a:off x="6853238" y="6346825"/>
            <a:ext cx="1963737"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hasCustomPrompt="1"/>
          </p:nvPr>
        </p:nvSpPr>
        <p:spPr>
          <a:xfrm>
            <a:off x="356934" y="62471"/>
            <a:ext cx="8462029" cy="584644"/>
          </a:xfrm>
        </p:spPr>
        <p:txBody>
          <a:bodyPr anchor="b"/>
          <a:lstStyle>
            <a:lvl1pPr>
              <a:defRPr sz="2200" b="0" i="0" cap="none">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2914614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Page">
    <p:spTree>
      <p:nvGrpSpPr>
        <p:cNvPr id="1" name=""/>
        <p:cNvGrpSpPr/>
        <p:nvPr/>
      </p:nvGrpSpPr>
      <p:grpSpPr>
        <a:xfrm>
          <a:off x="0" y="0"/>
          <a:ext cx="0" cy="0"/>
          <a:chOff x="0" y="0"/>
          <a:chExt cx="0" cy="0"/>
        </a:xfrm>
      </p:grpSpPr>
      <p:sp>
        <p:nvSpPr>
          <p:cNvPr id="4" name="Freeform 1682"/>
          <p:cNvSpPr>
            <a:spLocks/>
          </p:cNvSpPr>
          <p:nvPr/>
        </p:nvSpPr>
        <p:spPr bwMode="auto">
          <a:xfrm flipH="1">
            <a:off x="6380163" y="615950"/>
            <a:ext cx="1014412" cy="1895475"/>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5" name="Freeform 1683"/>
          <p:cNvSpPr>
            <a:spLocks/>
          </p:cNvSpPr>
          <p:nvPr/>
        </p:nvSpPr>
        <p:spPr bwMode="auto">
          <a:xfrm flipH="1">
            <a:off x="7410450" y="3175"/>
            <a:ext cx="712788" cy="5842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0"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24" name="Title 323"/>
          <p:cNvSpPr>
            <a:spLocks noGrp="1"/>
          </p:cNvSpPr>
          <p:nvPr>
            <p:ph type="title"/>
          </p:nvPr>
        </p:nvSpPr>
        <p:spPr>
          <a:xfrm>
            <a:off x="343401" y="301625"/>
            <a:ext cx="8439652" cy="1031875"/>
          </a:xfrm>
        </p:spPr>
        <p:txBody>
          <a:bodyPr anchor="ctr"/>
          <a:lstStyle>
            <a:lvl1pPr>
              <a:defRPr b="0" i="0" cap="none" baseline="0">
                <a:solidFill>
                  <a:srgbClr val="021F43"/>
                </a:solidFill>
                <a:latin typeface="+mn-lt"/>
                <a:cs typeface="Andes ExtraLight"/>
              </a:defRPr>
            </a:lvl1pPr>
          </a:lstStyle>
          <a:p>
            <a:r>
              <a:rPr lang="en-US" dirty="0"/>
              <a:t>Click to edit Master title style</a:t>
            </a:r>
          </a:p>
        </p:txBody>
      </p:sp>
      <p:sp>
        <p:nvSpPr>
          <p:cNvPr id="331" name="Content Placeholder 330"/>
          <p:cNvSpPr>
            <a:spLocks noGrp="1"/>
          </p:cNvSpPr>
          <p:nvPr>
            <p:ph sz="quarter" idx="10"/>
          </p:nvPr>
        </p:nvSpPr>
        <p:spPr>
          <a:xfrm>
            <a:off x="343401" y="1460500"/>
            <a:ext cx="8440305" cy="4600863"/>
          </a:xfrm>
        </p:spPr>
        <p:txBody>
          <a:bodyPr>
            <a:normAutofit/>
          </a:bodyPr>
          <a:lstStyle>
            <a:lvl1pPr>
              <a:lnSpc>
                <a:spcPct val="130000"/>
              </a:lnSpc>
              <a:spcBef>
                <a:spcPts val="1200"/>
              </a:spcBef>
              <a:defRPr>
                <a:solidFill>
                  <a:srgbClr val="7F7F7F"/>
                </a:solidFill>
              </a:defRPr>
            </a:lvl1pPr>
            <a:lvl2pPr>
              <a:lnSpc>
                <a:spcPct val="130000"/>
              </a:lnSpc>
              <a:spcBef>
                <a:spcPts val="1200"/>
              </a:spcBef>
              <a:buClr>
                <a:schemeClr val="tx2">
                  <a:lumMod val="50000"/>
                  <a:lumOff val="50000"/>
                </a:schemeClr>
              </a:buClr>
              <a:defRPr sz="2000">
                <a:solidFill>
                  <a:srgbClr val="7F7F7F"/>
                </a:solidFill>
              </a:defRPr>
            </a:lvl2pPr>
            <a:lvl3pPr marL="557784">
              <a:lnSpc>
                <a:spcPct val="130000"/>
              </a:lnSpc>
              <a:spcBef>
                <a:spcPts val="0"/>
              </a:spcBef>
              <a:buClr>
                <a:schemeClr val="tx2">
                  <a:lumMod val="50000"/>
                  <a:lumOff val="50000"/>
                </a:schemeClr>
              </a:buClr>
              <a:defRPr sz="2000">
                <a:solidFill>
                  <a:srgbClr val="7F7F7F"/>
                </a:solidFill>
              </a:defRPr>
            </a:lvl3pPr>
            <a:lvl4pPr>
              <a:lnSpc>
                <a:spcPct val="130000"/>
              </a:lnSpc>
              <a:spcBef>
                <a:spcPts val="0"/>
              </a:spcBef>
              <a:buClr>
                <a:schemeClr val="tx2">
                  <a:lumMod val="50000"/>
                  <a:lumOff val="50000"/>
                </a:schemeClr>
              </a:buClr>
              <a:defRPr sz="2000">
                <a:solidFill>
                  <a:srgbClr val="7F7F7F"/>
                </a:solidFill>
              </a:defRPr>
            </a:lvl4pPr>
            <a:lvl5pPr>
              <a:lnSpc>
                <a:spcPct val="130000"/>
              </a:lnSpc>
              <a:spcBef>
                <a:spcPts val="0"/>
              </a:spcBef>
              <a:buClr>
                <a:schemeClr val="tx2">
                  <a:lumMod val="50000"/>
                  <a:lumOff val="50000"/>
                </a:schemeClr>
              </a:buClr>
              <a:defRPr sz="2000">
                <a:solidFill>
                  <a:srgbClr val="7F7F7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3" name="Footer Placeholder 6"/>
          <p:cNvSpPr>
            <a:spLocks noGrp="1"/>
          </p:cNvSpPr>
          <p:nvPr>
            <p:ph type="ftr" sz="quarter" idx="11"/>
          </p:nvPr>
        </p:nvSpPr>
        <p:spPr/>
        <p:txBody>
          <a:bodyPr/>
          <a:lstStyle>
            <a:lvl1pPr>
              <a:defRPr/>
            </a:lvl1pPr>
          </a:lstStyle>
          <a:p>
            <a:pPr>
              <a:defRPr/>
            </a:pPr>
            <a:r>
              <a:rPr lang="en-US"/>
              <a:t>Footer</a:t>
            </a:r>
          </a:p>
        </p:txBody>
      </p:sp>
      <p:sp>
        <p:nvSpPr>
          <p:cNvPr id="64" name="Slide Number Placeholder 7"/>
          <p:cNvSpPr>
            <a:spLocks noGrp="1"/>
          </p:cNvSpPr>
          <p:nvPr>
            <p:ph type="sldNum" sz="quarter" idx="12"/>
          </p:nvPr>
        </p:nvSpPr>
        <p:spPr/>
        <p:txBody>
          <a:bodyPr/>
          <a:lstStyle>
            <a:lvl1pPr>
              <a:defRPr/>
            </a:lvl1pPr>
          </a:lstStyle>
          <a:p>
            <a:pPr>
              <a:defRPr/>
            </a:pPr>
            <a:fld id="{48C27B49-D039-FE4C-A413-C655E1463EE6}" type="slidenum">
              <a:rPr lang="en-US"/>
              <a:pPr>
                <a:defRPr/>
              </a:pPr>
              <a:t>‹#›</a:t>
            </a:fld>
            <a:endParaRPr lang="en-US"/>
          </a:p>
        </p:txBody>
      </p:sp>
    </p:spTree>
    <p:extLst>
      <p:ext uri="{BB962C8B-B14F-4D97-AF65-F5344CB8AC3E}">
        <p14:creationId xmlns:p14="http://schemas.microsoft.com/office/powerpoint/2010/main" val="764481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Full Page with Sub-Title">
    <p:spTree>
      <p:nvGrpSpPr>
        <p:cNvPr id="1" name=""/>
        <p:cNvGrpSpPr/>
        <p:nvPr/>
      </p:nvGrpSpPr>
      <p:grpSpPr>
        <a:xfrm>
          <a:off x="0" y="0"/>
          <a:ext cx="0" cy="0"/>
          <a:chOff x="0" y="0"/>
          <a:chExt cx="0" cy="0"/>
        </a:xfrm>
      </p:grpSpPr>
      <p:sp>
        <p:nvSpPr>
          <p:cNvPr id="5" name="Freeform 1682"/>
          <p:cNvSpPr>
            <a:spLocks/>
          </p:cNvSpPr>
          <p:nvPr/>
        </p:nvSpPr>
        <p:spPr bwMode="auto">
          <a:xfrm flipH="1">
            <a:off x="6380163" y="615950"/>
            <a:ext cx="1014412" cy="1895475"/>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 name="Freeform 1683"/>
          <p:cNvSpPr>
            <a:spLocks/>
          </p:cNvSpPr>
          <p:nvPr/>
        </p:nvSpPr>
        <p:spPr bwMode="auto">
          <a:xfrm flipH="1">
            <a:off x="7410450" y="3175"/>
            <a:ext cx="712788" cy="5842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324" name="Title 323"/>
          <p:cNvSpPr>
            <a:spLocks noGrp="1"/>
          </p:cNvSpPr>
          <p:nvPr>
            <p:ph type="title"/>
          </p:nvPr>
        </p:nvSpPr>
        <p:spPr>
          <a:xfrm>
            <a:off x="356934" y="301625"/>
            <a:ext cx="8439487" cy="667338"/>
          </a:xfrm>
        </p:spPr>
        <p:txBody>
          <a:bodyPr anchor="ctr"/>
          <a:lstStyle>
            <a:lvl1pPr>
              <a:defRPr b="0" i="0" cap="none" baseline="0">
                <a:solidFill>
                  <a:srgbClr val="021F43"/>
                </a:solidFill>
                <a:latin typeface="+mn-lt"/>
                <a:cs typeface="Andes ExtraLight"/>
              </a:defRPr>
            </a:lvl1pPr>
          </a:lstStyle>
          <a:p>
            <a:r>
              <a:rPr lang="en-US" dirty="0"/>
              <a:t>Click to edit Master title style</a:t>
            </a:r>
          </a:p>
        </p:txBody>
      </p:sp>
      <p:sp>
        <p:nvSpPr>
          <p:cNvPr id="331" name="Content Placeholder 330"/>
          <p:cNvSpPr>
            <a:spLocks noGrp="1"/>
          </p:cNvSpPr>
          <p:nvPr>
            <p:ph sz="quarter" idx="10"/>
          </p:nvPr>
        </p:nvSpPr>
        <p:spPr>
          <a:xfrm>
            <a:off x="356934" y="1599260"/>
            <a:ext cx="8440305" cy="4462104"/>
          </a:xfrm>
        </p:spPr>
        <p:txBody>
          <a:bodyPr/>
          <a:lstStyle>
            <a:lvl1pPr>
              <a:defRPr>
                <a:solidFill>
                  <a:srgbClr val="7F7F7F"/>
                </a:solidFill>
              </a:defRPr>
            </a:lvl1pPr>
            <a:lvl2pPr>
              <a:buClr>
                <a:schemeClr val="tx2">
                  <a:lumMod val="50000"/>
                  <a:lumOff val="50000"/>
                </a:schemeClr>
              </a:buClr>
              <a:defRPr sz="2000">
                <a:solidFill>
                  <a:srgbClr val="7F7F7F"/>
                </a:solidFill>
              </a:defRPr>
            </a:lvl2pPr>
            <a:lvl3pPr marL="557784">
              <a:buClr>
                <a:schemeClr val="tx2">
                  <a:lumMod val="50000"/>
                  <a:lumOff val="50000"/>
                </a:schemeClr>
              </a:buClr>
              <a:defRPr sz="2000">
                <a:solidFill>
                  <a:srgbClr val="7F7F7F"/>
                </a:solidFill>
              </a:defRPr>
            </a:lvl3pPr>
            <a:lvl4pPr>
              <a:buClr>
                <a:schemeClr val="tx2">
                  <a:lumMod val="50000"/>
                  <a:lumOff val="50000"/>
                </a:schemeClr>
              </a:buClr>
              <a:defRPr sz="2000">
                <a:solidFill>
                  <a:srgbClr val="7F7F7F"/>
                </a:solidFill>
              </a:defRPr>
            </a:lvl4pPr>
            <a:lvl5pPr>
              <a:buClr>
                <a:schemeClr val="tx2">
                  <a:lumMod val="50000"/>
                  <a:lumOff val="50000"/>
                </a:schemeClr>
              </a:buClr>
              <a:defRPr sz="2000">
                <a:solidFill>
                  <a:srgbClr val="7F7F7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4"/>
          </p:nvPr>
        </p:nvSpPr>
        <p:spPr>
          <a:xfrm>
            <a:off x="356934" y="1025408"/>
            <a:ext cx="8435473" cy="517408"/>
          </a:xfrm>
        </p:spPr>
        <p:txBody>
          <a:bodyPr>
            <a:normAutofit/>
          </a:bodyPr>
          <a:lstStyle>
            <a:lvl1pPr algn="l">
              <a:lnSpc>
                <a:spcPct val="100000"/>
              </a:lnSpc>
              <a:spcBef>
                <a:spcPts val="0"/>
              </a:spcBef>
              <a:defRPr sz="1600" b="0" cap="none" baseline="0">
                <a:solidFill>
                  <a:schemeClr val="tx1"/>
                </a:solidFill>
              </a:defRPr>
            </a:lvl1pPr>
            <a:lvl2pPr>
              <a:defRPr sz="1600" cap="all">
                <a:solidFill>
                  <a:schemeClr val="tx2">
                    <a:lumMod val="50000"/>
                    <a:lumOff val="50000"/>
                  </a:schemeClr>
                </a:solidFill>
              </a:defRPr>
            </a:lvl2pPr>
            <a:lvl3pPr>
              <a:defRPr sz="1600" cap="all">
                <a:solidFill>
                  <a:schemeClr val="tx2">
                    <a:lumMod val="50000"/>
                    <a:lumOff val="50000"/>
                  </a:schemeClr>
                </a:solidFill>
              </a:defRPr>
            </a:lvl3pPr>
            <a:lvl4pPr>
              <a:defRPr sz="1600" cap="all">
                <a:solidFill>
                  <a:schemeClr val="tx2">
                    <a:lumMod val="50000"/>
                    <a:lumOff val="50000"/>
                  </a:schemeClr>
                </a:solidFill>
              </a:defRPr>
            </a:lvl4pPr>
            <a:lvl5pPr>
              <a:defRPr sz="1600" cap="all">
                <a:solidFill>
                  <a:schemeClr val="tx2">
                    <a:lumMod val="50000"/>
                    <a:lumOff val="50000"/>
                  </a:schemeClr>
                </a:solidFill>
              </a:defRPr>
            </a:lvl5pPr>
          </a:lstStyle>
          <a:p>
            <a:pPr lvl="0"/>
            <a:r>
              <a:rPr lang="en-US"/>
              <a:t>Click to edit Master text styles</a:t>
            </a:r>
          </a:p>
        </p:txBody>
      </p:sp>
      <p:sp>
        <p:nvSpPr>
          <p:cNvPr id="8" name="Footer Placeholder 8"/>
          <p:cNvSpPr>
            <a:spLocks noGrp="1"/>
          </p:cNvSpPr>
          <p:nvPr>
            <p:ph type="ftr" sz="quarter" idx="15"/>
          </p:nvPr>
        </p:nvSpPr>
        <p:spPr/>
        <p:txBody>
          <a:bodyPr/>
          <a:lstStyle>
            <a:lvl1pPr>
              <a:defRPr/>
            </a:lvl1pPr>
          </a:lstStyle>
          <a:p>
            <a:pPr>
              <a:defRPr/>
            </a:pPr>
            <a:r>
              <a:rPr lang="en-US"/>
              <a:t>Footer</a:t>
            </a:r>
          </a:p>
        </p:txBody>
      </p:sp>
      <p:sp>
        <p:nvSpPr>
          <p:cNvPr id="9" name="Slide Number Placeholder 9"/>
          <p:cNvSpPr>
            <a:spLocks noGrp="1"/>
          </p:cNvSpPr>
          <p:nvPr>
            <p:ph type="sldNum" sz="quarter" idx="16"/>
          </p:nvPr>
        </p:nvSpPr>
        <p:spPr/>
        <p:txBody>
          <a:bodyPr/>
          <a:lstStyle>
            <a:lvl1pPr>
              <a:defRPr/>
            </a:lvl1pPr>
          </a:lstStyle>
          <a:p>
            <a:pPr>
              <a:defRPr/>
            </a:pPr>
            <a:fld id="{AC6918F1-013C-3B41-B438-3FC23AE652E7}" type="slidenum">
              <a:rPr lang="en-US"/>
              <a:pPr>
                <a:defRPr/>
              </a:pPr>
              <a:t>‹#›</a:t>
            </a:fld>
            <a:endParaRPr lang="en-US"/>
          </a:p>
        </p:txBody>
      </p:sp>
    </p:spTree>
    <p:extLst>
      <p:ext uri="{BB962C8B-B14F-4D97-AF65-F5344CB8AC3E}">
        <p14:creationId xmlns:p14="http://schemas.microsoft.com/office/powerpoint/2010/main" val="4048704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Titl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6934" y="325682"/>
            <a:ext cx="3010890" cy="5597136"/>
          </a:xfrm>
        </p:spPr>
        <p:txBody>
          <a:bodyPr anchor="ctr"/>
          <a:lstStyle>
            <a:lvl1pPr algn="l">
              <a:defRPr sz="2400" b="0" i="0" cap="all" baseline="0">
                <a:solidFill>
                  <a:srgbClr val="021F43"/>
                </a:solidFill>
                <a:latin typeface="+mn-lt"/>
                <a:cs typeface="Andes ExtraLight"/>
              </a:defRPr>
            </a:lvl1pPr>
            <a:lvl2pPr algn="l">
              <a:defRPr sz="2400" b="0" i="0" cap="all">
                <a:solidFill>
                  <a:schemeClr val="tx2">
                    <a:lumMod val="50000"/>
                    <a:lumOff val="50000"/>
                  </a:schemeClr>
                </a:solidFill>
                <a:latin typeface="+mn-lt"/>
                <a:cs typeface="Andes ExtraLight"/>
              </a:defRPr>
            </a:lvl2pPr>
            <a:lvl3pPr algn="l">
              <a:defRPr sz="2400" b="0" i="0" cap="all">
                <a:solidFill>
                  <a:schemeClr val="tx2">
                    <a:lumMod val="50000"/>
                    <a:lumOff val="50000"/>
                  </a:schemeClr>
                </a:solidFill>
                <a:latin typeface="+mn-lt"/>
                <a:cs typeface="Andes ExtraLight"/>
              </a:defRPr>
            </a:lvl3pPr>
            <a:lvl4pPr algn="l">
              <a:defRPr sz="2400" b="0" i="0" cap="all">
                <a:solidFill>
                  <a:schemeClr val="tx2">
                    <a:lumMod val="50000"/>
                    <a:lumOff val="50000"/>
                  </a:schemeClr>
                </a:solidFill>
                <a:latin typeface="+mn-lt"/>
                <a:cs typeface="Andes ExtraLight"/>
              </a:defRPr>
            </a:lvl4pPr>
            <a:lvl5pPr algn="l">
              <a:defRPr sz="2400" b="0" i="0" cap="all">
                <a:solidFill>
                  <a:schemeClr val="tx2">
                    <a:lumMod val="50000"/>
                    <a:lumOff val="50000"/>
                  </a:schemeClr>
                </a:solidFill>
                <a:latin typeface="+mn-lt"/>
                <a:cs typeface="Andes ExtraLight"/>
              </a:defRPr>
            </a:lvl5pPr>
            <a:lvl6pPr>
              <a:defRPr sz="1800"/>
            </a:lvl6pPr>
            <a:lvl7pPr>
              <a:defRPr sz="1800"/>
            </a:lvl7pPr>
            <a:lvl8pPr>
              <a:defRPr sz="1800"/>
            </a:lvl8pPr>
            <a:lvl9pPr>
              <a:defRPr sz="1800"/>
            </a:lvl9pPr>
          </a:lstStyle>
          <a:p>
            <a:pPr lvl="0"/>
            <a:r>
              <a:rPr lang="en-US" dirty="0"/>
              <a:t>Click to edit Master text styles</a:t>
            </a:r>
          </a:p>
        </p:txBody>
      </p:sp>
      <p:sp>
        <p:nvSpPr>
          <p:cNvPr id="4" name="Content Placeholder 3"/>
          <p:cNvSpPr>
            <a:spLocks noGrp="1"/>
          </p:cNvSpPr>
          <p:nvPr>
            <p:ph sz="half" idx="2"/>
          </p:nvPr>
        </p:nvSpPr>
        <p:spPr>
          <a:xfrm>
            <a:off x="3683000" y="314476"/>
            <a:ext cx="5207000" cy="5573706"/>
          </a:xfrm>
        </p:spPr>
        <p:txBody>
          <a:bodyPr anchor="ctr"/>
          <a:lstStyle>
            <a:lvl1pPr>
              <a:defRPr sz="1600">
                <a:solidFill>
                  <a:schemeClr val="tx2">
                    <a:lumMod val="50000"/>
                    <a:lumOff val="50000"/>
                  </a:schemeClr>
                </a:solidFill>
              </a:defRPr>
            </a:lvl1pPr>
            <a:lvl2pPr>
              <a:buClr>
                <a:schemeClr val="tx2">
                  <a:lumMod val="50000"/>
                  <a:lumOff val="50000"/>
                </a:schemeClr>
              </a:buClr>
              <a:defRPr sz="2000">
                <a:solidFill>
                  <a:schemeClr val="tx2">
                    <a:lumMod val="50000"/>
                    <a:lumOff val="50000"/>
                  </a:schemeClr>
                </a:solidFill>
              </a:defRPr>
            </a:lvl2pPr>
            <a:lvl3pPr marL="557784">
              <a:buClr>
                <a:schemeClr val="tx2">
                  <a:lumMod val="50000"/>
                  <a:lumOff val="50000"/>
                </a:schemeClr>
              </a:buClr>
              <a:defRPr sz="2000">
                <a:solidFill>
                  <a:schemeClr val="tx2">
                    <a:lumMod val="50000"/>
                    <a:lumOff val="50000"/>
                  </a:schemeClr>
                </a:solidFill>
              </a:defRPr>
            </a:lvl3pPr>
            <a:lvl4pPr>
              <a:buClr>
                <a:schemeClr val="tx2">
                  <a:lumMod val="50000"/>
                  <a:lumOff val="50000"/>
                </a:schemeClr>
              </a:buClr>
              <a:defRPr sz="2000">
                <a:solidFill>
                  <a:schemeClr val="tx2">
                    <a:lumMod val="50000"/>
                    <a:lumOff val="50000"/>
                  </a:schemeClr>
                </a:solidFill>
              </a:defRPr>
            </a:lvl4pPr>
            <a:lvl5pPr>
              <a:buClr>
                <a:schemeClr val="tx2">
                  <a:lumMod val="50000"/>
                  <a:lumOff val="50000"/>
                </a:schemeClr>
              </a:buClr>
              <a:defRPr sz="20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7E99E127-B191-F34B-865C-58F6531A5A5B}" type="slidenum">
              <a:rPr lang="en-US"/>
              <a:pPr>
                <a:defRPr/>
              </a:pPr>
              <a:t>‹#›</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1139521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op Titl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nchor="b">
            <a:normAutofit/>
          </a:bodyPr>
          <a:lstStyle>
            <a:lvl1pPr>
              <a:defRPr sz="2400" b="0" i="0" baseline="0">
                <a:solidFill>
                  <a:srgbClr val="021F43"/>
                </a:solidFill>
                <a:latin typeface="+mn-lt"/>
                <a:cs typeface="Andes ExtraLight"/>
              </a:defRPr>
            </a:lvl1pPr>
          </a:lstStyle>
          <a:p>
            <a:r>
              <a:rPr lang="en-US" dirty="0"/>
              <a:t>Click to edit Master title style</a:t>
            </a:r>
          </a:p>
        </p:txBody>
      </p:sp>
      <p:sp>
        <p:nvSpPr>
          <p:cNvPr id="4" name="Content Placeholder 3"/>
          <p:cNvSpPr>
            <a:spLocks noGrp="1"/>
          </p:cNvSpPr>
          <p:nvPr>
            <p:ph sz="half" idx="2"/>
          </p:nvPr>
        </p:nvSpPr>
        <p:spPr>
          <a:xfrm>
            <a:off x="3683000" y="983838"/>
            <a:ext cx="5207000" cy="4904344"/>
          </a:xfrm>
        </p:spPr>
        <p:txBody>
          <a:bodyPr anchor="ctr"/>
          <a:lstStyle>
            <a:lvl1pPr>
              <a:defRPr sz="1600">
                <a:solidFill>
                  <a:schemeClr val="tx2">
                    <a:lumMod val="50000"/>
                    <a:lumOff val="50000"/>
                  </a:schemeClr>
                </a:solidFill>
              </a:defRPr>
            </a:lvl1pPr>
            <a:lvl2pPr>
              <a:buClr>
                <a:schemeClr val="tx2">
                  <a:lumMod val="50000"/>
                  <a:lumOff val="50000"/>
                </a:schemeClr>
              </a:buClr>
              <a:defRPr sz="2000">
                <a:solidFill>
                  <a:schemeClr val="tx2">
                    <a:lumMod val="50000"/>
                    <a:lumOff val="50000"/>
                  </a:schemeClr>
                </a:solidFill>
              </a:defRPr>
            </a:lvl2pPr>
            <a:lvl3pPr marL="557784">
              <a:buClr>
                <a:schemeClr val="tx2">
                  <a:lumMod val="50000"/>
                  <a:lumOff val="50000"/>
                </a:schemeClr>
              </a:buClr>
              <a:defRPr sz="2000">
                <a:solidFill>
                  <a:schemeClr val="tx2">
                    <a:lumMod val="50000"/>
                    <a:lumOff val="50000"/>
                  </a:schemeClr>
                </a:solidFill>
              </a:defRPr>
            </a:lvl3pPr>
            <a:lvl4pPr>
              <a:buClr>
                <a:schemeClr val="tx2">
                  <a:lumMod val="50000"/>
                  <a:lumOff val="50000"/>
                </a:schemeClr>
              </a:buClr>
              <a:defRPr sz="2000">
                <a:solidFill>
                  <a:schemeClr val="tx2">
                    <a:lumMod val="50000"/>
                    <a:lumOff val="50000"/>
                  </a:schemeClr>
                </a:solidFill>
              </a:defRPr>
            </a:lvl4pPr>
            <a:lvl5pPr>
              <a:buClr>
                <a:schemeClr val="tx2">
                  <a:lumMod val="50000"/>
                  <a:lumOff val="50000"/>
                </a:schemeClr>
              </a:buClr>
              <a:defRPr sz="20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9CFDA1B-E478-4945-A1BD-79B9228865FA}" type="slidenum">
              <a:rPr lang="en-US"/>
              <a:pPr>
                <a:defRPr/>
              </a:pPr>
              <a:t>‹#›</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937102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agraph with Graphic Element">
    <p:spTree>
      <p:nvGrpSpPr>
        <p:cNvPr id="1" name=""/>
        <p:cNvGrpSpPr/>
        <p:nvPr/>
      </p:nvGrpSpPr>
      <p:grpSpPr>
        <a:xfrm>
          <a:off x="0" y="0"/>
          <a:ext cx="0" cy="0"/>
          <a:chOff x="0" y="0"/>
          <a:chExt cx="0" cy="0"/>
        </a:xfrm>
      </p:grpSpPr>
      <p:sp>
        <p:nvSpPr>
          <p:cNvPr id="2" name="Title 1"/>
          <p:cNvSpPr>
            <a:spLocks noGrp="1"/>
          </p:cNvSpPr>
          <p:nvPr>
            <p:ph type="title"/>
          </p:nvPr>
        </p:nvSpPr>
        <p:spPr>
          <a:xfrm>
            <a:off x="320842" y="288636"/>
            <a:ext cx="8569158" cy="461819"/>
          </a:xfrm>
        </p:spPr>
        <p:txBody>
          <a:bodyPr anchor="b">
            <a:normAutofit/>
          </a:bodyPr>
          <a:lstStyle>
            <a:lvl1pPr>
              <a:defRPr sz="2400" b="0" i="0" cap="none" baseline="0">
                <a:solidFill>
                  <a:srgbClr val="021F43"/>
                </a:solidFill>
                <a:latin typeface="+mn-lt"/>
                <a:cs typeface="Andes ExtraLight"/>
              </a:defRPr>
            </a:lvl1pPr>
          </a:lstStyle>
          <a:p>
            <a:r>
              <a:rPr lang="en-US" dirty="0"/>
              <a:t>Click to edit Master title style</a:t>
            </a:r>
          </a:p>
        </p:txBody>
      </p:sp>
      <p:sp>
        <p:nvSpPr>
          <p:cNvPr id="4" name="Content Placeholder 3"/>
          <p:cNvSpPr>
            <a:spLocks noGrp="1"/>
          </p:cNvSpPr>
          <p:nvPr>
            <p:ph sz="half" idx="2"/>
          </p:nvPr>
        </p:nvSpPr>
        <p:spPr>
          <a:xfrm>
            <a:off x="3622841" y="1443789"/>
            <a:ext cx="5307263" cy="4545263"/>
          </a:xfrm>
        </p:spPr>
        <p:txBody>
          <a:bodyPr/>
          <a:lstStyle>
            <a:lvl1pPr>
              <a:defRPr sz="1600">
                <a:solidFill>
                  <a:schemeClr val="tx2">
                    <a:lumMod val="50000"/>
                    <a:lumOff val="50000"/>
                  </a:schemeClr>
                </a:solidFill>
              </a:defRPr>
            </a:lvl1pPr>
            <a:lvl2pPr>
              <a:buClr>
                <a:schemeClr val="tx2">
                  <a:lumMod val="50000"/>
                  <a:lumOff val="50000"/>
                </a:schemeClr>
              </a:buClr>
              <a:defRPr sz="2000">
                <a:solidFill>
                  <a:schemeClr val="tx2">
                    <a:lumMod val="50000"/>
                    <a:lumOff val="50000"/>
                  </a:schemeClr>
                </a:solidFill>
              </a:defRPr>
            </a:lvl2pPr>
            <a:lvl3pPr marL="557784">
              <a:buClr>
                <a:schemeClr val="tx2">
                  <a:lumMod val="50000"/>
                  <a:lumOff val="50000"/>
                </a:schemeClr>
              </a:buClr>
              <a:defRPr sz="2000">
                <a:solidFill>
                  <a:schemeClr val="tx2">
                    <a:lumMod val="50000"/>
                    <a:lumOff val="50000"/>
                  </a:schemeClr>
                </a:solidFill>
              </a:defRPr>
            </a:lvl3pPr>
            <a:lvl4pPr>
              <a:buClr>
                <a:schemeClr val="tx2">
                  <a:lumMod val="50000"/>
                  <a:lumOff val="50000"/>
                </a:schemeClr>
              </a:buClr>
              <a:defRPr sz="2000">
                <a:solidFill>
                  <a:schemeClr val="tx2">
                    <a:lumMod val="50000"/>
                    <a:lumOff val="50000"/>
                  </a:schemeClr>
                </a:solidFill>
              </a:defRPr>
            </a:lvl4pPr>
            <a:lvl5pPr>
              <a:buClr>
                <a:schemeClr val="tx2">
                  <a:lumMod val="50000"/>
                  <a:lumOff val="50000"/>
                </a:schemeClr>
              </a:buClr>
              <a:defRPr sz="20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5"/>
          <p:cNvSpPr>
            <a:spLocks noGrp="1"/>
          </p:cNvSpPr>
          <p:nvPr>
            <p:ph type="body" sz="quarter" idx="13"/>
          </p:nvPr>
        </p:nvSpPr>
        <p:spPr>
          <a:xfrm>
            <a:off x="321093" y="1003049"/>
            <a:ext cx="3087853" cy="4972050"/>
          </a:xfrm>
        </p:spPr>
        <p:txBody>
          <a:bodyPr rIns="182880" anchor="ctr"/>
          <a:lstStyle>
            <a:lvl1pPr>
              <a:defRPr sz="1600" baseline="0"/>
            </a:lvl1pPr>
          </a:lstStyle>
          <a:p>
            <a:pPr lvl="0"/>
            <a:r>
              <a:rPr lang="en-US"/>
              <a:t>Click to edit Master text styles</a:t>
            </a:r>
          </a:p>
        </p:txBody>
      </p:sp>
      <p:sp>
        <p:nvSpPr>
          <p:cNvPr id="12" name="Text Placeholder 11"/>
          <p:cNvSpPr>
            <a:spLocks noGrp="1"/>
          </p:cNvSpPr>
          <p:nvPr>
            <p:ph type="body" sz="quarter" idx="14"/>
          </p:nvPr>
        </p:nvSpPr>
        <p:spPr>
          <a:xfrm>
            <a:off x="3622675" y="976312"/>
            <a:ext cx="5294062" cy="414003"/>
          </a:xfrm>
        </p:spPr>
        <p:txBody>
          <a:bodyPr/>
          <a:lstStyle>
            <a:lvl1pPr algn="ctr">
              <a:defRPr sz="1600" b="0" cap="all"/>
            </a:lvl1pPr>
          </a:lstStyle>
          <a:p>
            <a:pPr lvl="0"/>
            <a:r>
              <a:rPr lang="en-US"/>
              <a:t>Click to edit Master text styles</a:t>
            </a:r>
          </a:p>
        </p:txBody>
      </p:sp>
      <p:sp>
        <p:nvSpPr>
          <p:cNvPr id="7" name="Rectangle 6"/>
          <p:cNvSpPr>
            <a:spLocks noGrp="1" noChangeArrowheads="1"/>
          </p:cNvSpPr>
          <p:nvPr>
            <p:ph type="sldNum" sz="quarter" idx="15"/>
          </p:nvPr>
        </p:nvSpPr>
        <p:spPr>
          <a:ln/>
        </p:spPr>
        <p:txBody>
          <a:bodyPr/>
          <a:lstStyle>
            <a:lvl1pPr>
              <a:defRPr/>
            </a:lvl1pPr>
          </a:lstStyle>
          <a:p>
            <a:pPr>
              <a:defRPr/>
            </a:pPr>
            <a:fld id="{2AF3BD67-8DB3-BD4B-8F36-74E4730F8A3E}" type="slidenum">
              <a:rPr lang="en-US"/>
              <a:pPr>
                <a:defRPr/>
              </a:pPr>
              <a:t>‹#›</a:t>
            </a:fld>
            <a:endParaRPr lang="en-US"/>
          </a:p>
        </p:txBody>
      </p:sp>
      <p:sp>
        <p:nvSpPr>
          <p:cNvPr id="8" name="Footer Placeholder 2"/>
          <p:cNvSpPr>
            <a:spLocks noGrp="1"/>
          </p:cNvSpPr>
          <p:nvPr>
            <p:ph type="ftr" sz="quarter" idx="16"/>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3691601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sion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07474"/>
            <a:ext cx="8410104" cy="983693"/>
          </a:xfrm>
        </p:spPr>
        <p:txBody>
          <a:bodyPr>
            <a:normAutofit/>
          </a:bodyPr>
          <a:lstStyle>
            <a:lvl1pPr>
              <a:defRPr sz="2400" b="0" i="0" cap="none" baseline="0">
                <a:solidFill>
                  <a:srgbClr val="021F43"/>
                </a:solidFill>
                <a:latin typeface="+mj-lt"/>
                <a:cs typeface="Andes ExtraLight"/>
              </a:defRPr>
            </a:lvl1pPr>
          </a:lstStyle>
          <a:p>
            <a:r>
              <a:rPr lang="en-US" dirty="0"/>
              <a:t>Click to edit Master title style</a:t>
            </a:r>
          </a:p>
        </p:txBody>
      </p:sp>
      <p:sp>
        <p:nvSpPr>
          <p:cNvPr id="4" name="Content Placeholder 3"/>
          <p:cNvSpPr>
            <a:spLocks noGrp="1"/>
          </p:cNvSpPr>
          <p:nvPr>
            <p:ph sz="half" idx="2"/>
          </p:nvPr>
        </p:nvSpPr>
        <p:spPr>
          <a:xfrm>
            <a:off x="356934" y="1788583"/>
            <a:ext cx="4133273" cy="4399780"/>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2000">
                <a:solidFill>
                  <a:srgbClr val="595959"/>
                </a:solidFill>
              </a:defRPr>
            </a:lvl2pPr>
            <a:lvl3pPr>
              <a:defRPr sz="2000">
                <a:solidFill>
                  <a:srgbClr val="595959"/>
                </a:solidFill>
              </a:defRPr>
            </a:lvl3pPr>
            <a:lvl4pPr>
              <a:defRPr sz="20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Content Placeholder 3"/>
          <p:cNvSpPr>
            <a:spLocks noGrp="1"/>
          </p:cNvSpPr>
          <p:nvPr>
            <p:ph sz="half" idx="11"/>
          </p:nvPr>
        </p:nvSpPr>
        <p:spPr>
          <a:xfrm>
            <a:off x="4657428" y="1788509"/>
            <a:ext cx="4133088" cy="4402163"/>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2000">
                <a:solidFill>
                  <a:srgbClr val="595959"/>
                </a:solidFill>
              </a:defRPr>
            </a:lvl2pPr>
            <a:lvl3pPr>
              <a:defRPr sz="2000">
                <a:solidFill>
                  <a:srgbClr val="595959"/>
                </a:solidFill>
              </a:defRPr>
            </a:lvl3pPr>
            <a:lvl4pPr>
              <a:defRPr sz="20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Content Placeholder 3"/>
          <p:cNvSpPr>
            <a:spLocks noGrp="1"/>
          </p:cNvSpPr>
          <p:nvPr>
            <p:ph sz="half" idx="13"/>
          </p:nvPr>
        </p:nvSpPr>
        <p:spPr>
          <a:xfrm>
            <a:off x="356934" y="1429560"/>
            <a:ext cx="4133273"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a:t>Click to edit Master text styles</a:t>
            </a:r>
          </a:p>
        </p:txBody>
      </p:sp>
      <p:sp>
        <p:nvSpPr>
          <p:cNvPr id="8" name="Content Placeholder 3"/>
          <p:cNvSpPr>
            <a:spLocks noGrp="1"/>
          </p:cNvSpPr>
          <p:nvPr>
            <p:ph sz="half" idx="14"/>
          </p:nvPr>
        </p:nvSpPr>
        <p:spPr>
          <a:xfrm>
            <a:off x="4657429" y="1421539"/>
            <a:ext cx="4133088"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a:t>Click to edit Master text styles</a:t>
            </a:r>
          </a:p>
        </p:txBody>
      </p:sp>
      <p:sp>
        <p:nvSpPr>
          <p:cNvPr id="9" name="Rectangle 6"/>
          <p:cNvSpPr>
            <a:spLocks noGrp="1" noChangeArrowheads="1"/>
          </p:cNvSpPr>
          <p:nvPr>
            <p:ph type="sldNum" sz="quarter" idx="15"/>
          </p:nvPr>
        </p:nvSpPr>
        <p:spPr>
          <a:ln/>
        </p:spPr>
        <p:txBody>
          <a:bodyPr/>
          <a:lstStyle>
            <a:lvl1pPr>
              <a:defRPr/>
            </a:lvl1pPr>
          </a:lstStyle>
          <a:p>
            <a:pPr>
              <a:defRPr/>
            </a:pPr>
            <a:fld id="{32A8FDC2-CC6A-2844-AB7D-47D26A1A8C2B}" type="slidenum">
              <a:rPr lang="en-US"/>
              <a:pPr>
                <a:defRPr/>
              </a:pPr>
              <a:t>‹#›</a:t>
            </a:fld>
            <a:endParaRPr lang="en-US"/>
          </a:p>
        </p:txBody>
      </p:sp>
      <p:sp>
        <p:nvSpPr>
          <p:cNvPr id="10" name="Footer Placeholder 2"/>
          <p:cNvSpPr>
            <a:spLocks noGrp="1"/>
          </p:cNvSpPr>
          <p:nvPr>
            <p:ph type="ftr" sz="quarter" idx="16"/>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1146853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ight Highligh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46364"/>
            <a:ext cx="3145592" cy="5784272"/>
          </a:xfrm>
        </p:spPr>
        <p:txBody>
          <a:bodyPr anchor="ctr">
            <a:normAutofit/>
          </a:bodyPr>
          <a:lstStyle>
            <a:lvl1pPr>
              <a:defRPr sz="2800" b="0" i="0">
                <a:solidFill>
                  <a:srgbClr val="021F43"/>
                </a:solidFill>
                <a:latin typeface="+mn-lt"/>
                <a:cs typeface="Andes ExtraLight"/>
              </a:defRPr>
            </a:lvl1pPr>
          </a:lstStyle>
          <a:p>
            <a:r>
              <a:rPr lang="en-US" dirty="0"/>
              <a:t>Click to edit Master title style</a:t>
            </a:r>
          </a:p>
        </p:txBody>
      </p:sp>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5" name="Rectangle 6"/>
          <p:cNvSpPr>
            <a:spLocks noGrp="1" noChangeArrowheads="1"/>
          </p:cNvSpPr>
          <p:nvPr>
            <p:ph type="sldNum" sz="quarter" idx="10"/>
          </p:nvPr>
        </p:nvSpPr>
        <p:spPr>
          <a:ln/>
        </p:spPr>
        <p:txBody>
          <a:bodyPr/>
          <a:lstStyle>
            <a:lvl1pPr>
              <a:defRPr/>
            </a:lvl1pPr>
          </a:lstStyle>
          <a:p>
            <a:pPr>
              <a:defRPr/>
            </a:pPr>
            <a:fld id="{0D492C96-FE16-7440-8C3F-5233C0958D35}" type="slidenum">
              <a:rPr lang="en-US"/>
              <a:pPr>
                <a:defRPr/>
              </a:pPr>
              <a:t>‹#›</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2568028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ite Title Slide">
    <p:spTree>
      <p:nvGrpSpPr>
        <p:cNvPr id="1" name=""/>
        <p:cNvGrpSpPr/>
        <p:nvPr/>
      </p:nvGrpSpPr>
      <p:grpSpPr>
        <a:xfrm>
          <a:off x="0" y="0"/>
          <a:ext cx="0" cy="0"/>
          <a:chOff x="0" y="0"/>
          <a:chExt cx="0" cy="0"/>
        </a:xfrm>
      </p:grpSpPr>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0"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3" name="Rectangle 63"/>
          <p:cNvSpPr>
            <a:spLocks noChangeArrowheads="1"/>
          </p:cNvSpPr>
          <p:nvPr/>
        </p:nvSpPr>
        <p:spPr bwMode="auto">
          <a:xfrm>
            <a:off x="6713538" y="4308475"/>
            <a:ext cx="2430462" cy="182563"/>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rgbClr val="C8BB7E"/>
              </a:solidFill>
            </a:endParaRPr>
          </a:p>
        </p:txBody>
      </p:sp>
      <p:sp>
        <p:nvSpPr>
          <p:cNvPr id="64" name="Rectangle 64"/>
          <p:cNvSpPr>
            <a:spLocks noChangeArrowheads="1"/>
          </p:cNvSpPr>
          <p:nvPr/>
        </p:nvSpPr>
        <p:spPr bwMode="auto">
          <a:xfrm>
            <a:off x="0" y="4310063"/>
            <a:ext cx="6977063" cy="182562"/>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330" name="Title 329"/>
          <p:cNvSpPr>
            <a:spLocks noGrp="1"/>
          </p:cNvSpPr>
          <p:nvPr>
            <p:ph type="title"/>
          </p:nvPr>
        </p:nvSpPr>
        <p:spPr>
          <a:xfrm>
            <a:off x="1512623" y="1189789"/>
            <a:ext cx="6971806" cy="1822161"/>
          </a:xfrm>
        </p:spPr>
        <p:txBody>
          <a:bodyPr anchor="b"/>
          <a:lstStyle>
            <a:lvl1pPr>
              <a:lnSpc>
                <a:spcPct val="100000"/>
              </a:lnSpc>
              <a:spcBef>
                <a:spcPts val="0"/>
              </a:spcBef>
              <a:defRPr sz="3600" b="1" baseline="0">
                <a:solidFill>
                  <a:srgbClr val="021F43"/>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1525172" y="3000005"/>
            <a:ext cx="6959257" cy="875885"/>
          </a:xfrm>
        </p:spPr>
        <p:txBody>
          <a:bodyPr>
            <a:normAutofit/>
          </a:bodyPr>
          <a:lstStyle>
            <a:lvl1pPr>
              <a:lnSpc>
                <a:spcPct val="100000"/>
              </a:lnSpc>
              <a:spcBef>
                <a:spcPts val="0"/>
              </a:spcBef>
              <a:defRPr sz="2400" b="0" i="0" cap="all" baseline="0">
                <a:solidFill>
                  <a:srgbClr val="021F43"/>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65" name="Rectangle 1028"/>
          <p:cNvSpPr>
            <a:spLocks noGrp="1" noChangeArrowheads="1"/>
          </p:cNvSpPr>
          <p:nvPr>
            <p:ph type="dt" sz="half" idx="15"/>
          </p:nvPr>
        </p:nvSpPr>
        <p:spPr>
          <a:xfrm>
            <a:off x="5680075" y="6107113"/>
            <a:ext cx="2813050" cy="306387"/>
          </a:xfrm>
        </p:spPr>
        <p:txBody>
          <a:bodyPr rIns="0"/>
          <a:lstStyle>
            <a:lvl1pPr algn="r">
              <a:defRPr b="0" i="0" smtClean="0">
                <a:solidFill>
                  <a:schemeClr val="tx1"/>
                </a:solidFill>
                <a:latin typeface="Arial"/>
                <a:cs typeface="Arial"/>
              </a:defRPr>
            </a:lvl1pPr>
          </a:lstStyle>
          <a:p>
            <a:pPr>
              <a:defRPr/>
            </a:pPr>
            <a:fld id="{D1D566F7-D24B-004C-86DE-D1E4B750C484}" type="datetime4">
              <a:rPr lang="en-US"/>
              <a:pPr>
                <a:defRPr/>
              </a:pPr>
              <a:t>December 8, 2020</a:t>
            </a:fld>
            <a:endParaRPr lang="en-US"/>
          </a:p>
        </p:txBody>
      </p:sp>
      <p:sp>
        <p:nvSpPr>
          <p:cNvPr id="66" name="Footer Placeholder 1"/>
          <p:cNvSpPr>
            <a:spLocks noGrp="1"/>
          </p:cNvSpPr>
          <p:nvPr>
            <p:ph type="ftr" sz="quarter" idx="16"/>
          </p:nvPr>
        </p:nvSpPr>
        <p:spPr>
          <a:xfrm>
            <a:off x="1439863" y="6416675"/>
            <a:ext cx="7064375" cy="301625"/>
          </a:xfrm>
        </p:spPr>
        <p:txBody>
          <a:bodyPr rIns="0" anchor="t" anchorCtr="0"/>
          <a:lstStyle>
            <a:lvl1pPr>
              <a:defRPr b="0" dirty="0" smtClean="0"/>
            </a:lvl1pPr>
          </a:lstStyle>
          <a:p>
            <a:pPr>
              <a:defRPr/>
            </a:pPr>
            <a:r>
              <a:rPr lang="en-US"/>
              <a:t>Footer</a:t>
            </a:r>
          </a:p>
        </p:txBody>
      </p:sp>
      <p:sp>
        <p:nvSpPr>
          <p:cNvPr id="67" name="Text Placeholder 331"/>
          <p:cNvSpPr>
            <a:spLocks noGrp="1"/>
          </p:cNvSpPr>
          <p:nvPr>
            <p:ph type="body" sz="quarter" idx="14"/>
          </p:nvPr>
        </p:nvSpPr>
        <p:spPr>
          <a:xfrm>
            <a:off x="5682073" y="4699001"/>
            <a:ext cx="2821170" cy="1393637"/>
          </a:xfrm>
        </p:spPr>
        <p:txBody>
          <a:bodyPr anchor="b"/>
          <a:lstStyle>
            <a:lvl1pPr algn="r">
              <a:lnSpc>
                <a:spcPct val="100000"/>
              </a:lnSpc>
              <a:defRPr sz="1400" b="0" i="0" baseline="0">
                <a:solidFill>
                  <a:schemeClr val="tx1"/>
                </a:solidFill>
                <a:latin typeface="+mn-lt"/>
                <a:cs typeface="Arial"/>
              </a:defRPr>
            </a:lvl1pPr>
            <a:lvl2pPr algn="r">
              <a:defRPr sz="1400" b="0" i="0">
                <a:latin typeface="+mn-l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marL="0" marR="0" lvl="0" indent="0" algn="r" defTabSz="914400" rtl="0" eaLnBrk="1" fontAlgn="base" latinLnBrk="0" hangingPunct="1">
              <a:lnSpc>
                <a:spcPct val="100000"/>
              </a:lnSpc>
              <a:spcBef>
                <a:spcPct val="20000"/>
              </a:spcBef>
              <a:spcAft>
                <a:spcPct val="0"/>
              </a:spcAft>
              <a:buClr>
                <a:srgbClr val="00783C"/>
              </a:buClr>
              <a:buSzTx/>
              <a:buFontTx/>
              <a:buNone/>
              <a:tabLst/>
              <a:defRPr/>
            </a:pPr>
            <a:r>
              <a:rPr lang="en-US"/>
              <a:t>Click to edit Master text styles</a:t>
            </a:r>
          </a:p>
          <a:p>
            <a:pPr marL="0" marR="0" lvl="1" indent="0" algn="r" defTabSz="914400" rtl="0" eaLnBrk="1" fontAlgn="base" latinLnBrk="0" hangingPunct="1">
              <a:lnSpc>
                <a:spcPct val="100000"/>
              </a:lnSpc>
              <a:spcBef>
                <a:spcPct val="20000"/>
              </a:spcBef>
              <a:spcAft>
                <a:spcPct val="0"/>
              </a:spcAft>
              <a:buClr>
                <a:srgbClr val="00783C"/>
              </a:buClr>
              <a:buSzTx/>
              <a:buFontTx/>
              <a:buNone/>
              <a:tabLst/>
              <a:defRPr/>
            </a:pPr>
            <a:r>
              <a:rPr lang="en-US"/>
              <a:t>Second level</a:t>
            </a:r>
          </a:p>
        </p:txBody>
      </p:sp>
      <p:pic>
        <p:nvPicPr>
          <p:cNvPr id="68" name="Picture 6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3851" y="4705838"/>
            <a:ext cx="5005626" cy="1274944"/>
          </a:xfrm>
          <a:prstGeom prst="rect">
            <a:avLst/>
          </a:prstGeom>
        </p:spPr>
      </p:pic>
    </p:spTree>
    <p:extLst>
      <p:ext uri="{BB962C8B-B14F-4D97-AF65-F5344CB8AC3E}">
        <p14:creationId xmlns:p14="http://schemas.microsoft.com/office/powerpoint/2010/main" val="37978670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rk Highlight Slide">
    <p:spTree>
      <p:nvGrpSpPr>
        <p:cNvPr id="1" name=""/>
        <p:cNvGrpSpPr/>
        <p:nvPr/>
      </p:nvGrpSpPr>
      <p:grpSpPr>
        <a:xfrm>
          <a:off x="0" y="0"/>
          <a:ext cx="0" cy="0"/>
          <a:chOff x="0" y="0"/>
          <a:chExt cx="0" cy="0"/>
        </a:xfrm>
      </p:grpSpPr>
      <p:sp>
        <p:nvSpPr>
          <p:cNvPr id="2" name="Title 1"/>
          <p:cNvSpPr>
            <a:spLocks noGrp="1"/>
          </p:cNvSpPr>
          <p:nvPr>
            <p:ph type="title"/>
          </p:nvPr>
        </p:nvSpPr>
        <p:spPr>
          <a:xfrm>
            <a:off x="320674" y="346364"/>
            <a:ext cx="3180188" cy="2594209"/>
          </a:xfrm>
        </p:spPr>
        <p:txBody>
          <a:bodyPr anchor="b">
            <a:noAutofit/>
          </a:bodyPr>
          <a:lstStyle>
            <a:lvl1pPr>
              <a:defRPr sz="2400" b="0" i="0" cap="all">
                <a:solidFill>
                  <a:schemeClr val="tx1"/>
                </a:solidFill>
                <a:latin typeface="+mn-lt"/>
                <a:cs typeface="Andes ExtraLight"/>
              </a:defRPr>
            </a:lvl1pPr>
          </a:lstStyle>
          <a:p>
            <a:r>
              <a:rPr lang="en-US" dirty="0"/>
              <a:t>Click to edit Master title style</a:t>
            </a:r>
          </a:p>
        </p:txBody>
      </p:sp>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p:txBody>
      </p:sp>
      <p:sp>
        <p:nvSpPr>
          <p:cNvPr id="5" name="Rectangle 6"/>
          <p:cNvSpPr>
            <a:spLocks noGrp="1" noChangeArrowheads="1"/>
          </p:cNvSpPr>
          <p:nvPr>
            <p:ph type="sldNum" sz="quarter" idx="10"/>
          </p:nvPr>
        </p:nvSpPr>
        <p:spPr>
          <a:ln/>
        </p:spPr>
        <p:txBody>
          <a:bodyPr/>
          <a:lstStyle>
            <a:lvl1pPr>
              <a:defRPr/>
            </a:lvl1pPr>
          </a:lstStyle>
          <a:p>
            <a:pPr>
              <a:defRPr/>
            </a:pPr>
            <a:fld id="{DDD29035-45A9-364E-A48B-68C037033346}" type="slidenum">
              <a:rPr lang="en-US"/>
              <a:pPr>
                <a:defRPr/>
              </a:pPr>
              <a:t>‹#›</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a:t>Footer</a:t>
            </a:r>
          </a:p>
        </p:txBody>
      </p:sp>
      <p:sp>
        <p:nvSpPr>
          <p:cNvPr id="7" name="Text Placeholder 6"/>
          <p:cNvSpPr>
            <a:spLocks noGrp="1"/>
          </p:cNvSpPr>
          <p:nvPr>
            <p:ph type="body" sz="quarter" idx="12"/>
          </p:nvPr>
        </p:nvSpPr>
        <p:spPr>
          <a:xfrm>
            <a:off x="320674" y="3009900"/>
            <a:ext cx="3180187" cy="3019991"/>
          </a:xfrm>
        </p:spPr>
        <p:txBody>
          <a:bodyPr>
            <a:noAutofit/>
          </a:bodyPr>
          <a:lstStyle/>
          <a:p>
            <a:pPr lvl="0"/>
            <a:r>
              <a:rPr lang="en-US" dirty="0"/>
              <a:t>Click to edit Master text styles</a:t>
            </a:r>
          </a:p>
        </p:txBody>
      </p:sp>
    </p:spTree>
    <p:extLst>
      <p:ext uri="{BB962C8B-B14F-4D97-AF65-F5344CB8AC3E}">
        <p14:creationId xmlns:p14="http://schemas.microsoft.com/office/powerpoint/2010/main" val="14921139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omb Stone">
    <p:spTree>
      <p:nvGrpSpPr>
        <p:cNvPr id="1" name=""/>
        <p:cNvGrpSpPr/>
        <p:nvPr/>
      </p:nvGrpSpPr>
      <p:grpSpPr>
        <a:xfrm>
          <a:off x="0" y="0"/>
          <a:ext cx="0" cy="0"/>
          <a:chOff x="0" y="0"/>
          <a:chExt cx="0" cy="0"/>
        </a:xfrm>
      </p:grpSpPr>
      <p:sp>
        <p:nvSpPr>
          <p:cNvPr id="73" name="Freeform 1683"/>
          <p:cNvSpPr>
            <a:spLocks/>
          </p:cNvSpPr>
          <p:nvPr/>
        </p:nvSpPr>
        <p:spPr bwMode="auto">
          <a:xfrm flipH="1">
            <a:off x="7410450" y="3175"/>
            <a:ext cx="712788" cy="5842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4"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77"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78"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1"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98"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11"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6"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17"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18"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9"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1"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4"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5"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6"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7"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8"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9"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30"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24" name="Title 323"/>
          <p:cNvSpPr>
            <a:spLocks noGrp="1"/>
          </p:cNvSpPr>
          <p:nvPr>
            <p:ph type="title"/>
          </p:nvPr>
        </p:nvSpPr>
        <p:spPr>
          <a:xfrm>
            <a:off x="343401" y="301625"/>
            <a:ext cx="8439652" cy="668193"/>
          </a:xfrm>
        </p:spPr>
        <p:txBody>
          <a:bodyPr/>
          <a:lstStyle>
            <a:lvl1pPr>
              <a:defRPr b="0" i="0">
                <a:solidFill>
                  <a:srgbClr val="021F43"/>
                </a:solidFill>
                <a:latin typeface="+mn-lt"/>
                <a:cs typeface="Andes ExtraLight"/>
              </a:defRPr>
            </a:lvl1pPr>
          </a:lstStyle>
          <a:p>
            <a:r>
              <a:rPr lang="en-US" dirty="0"/>
              <a:t>Click to edit Master title style</a:t>
            </a:r>
          </a:p>
        </p:txBody>
      </p:sp>
      <p:sp>
        <p:nvSpPr>
          <p:cNvPr id="131" name="Footer Placeholder 6"/>
          <p:cNvSpPr>
            <a:spLocks noGrp="1"/>
          </p:cNvSpPr>
          <p:nvPr>
            <p:ph type="ftr" sz="quarter" idx="119"/>
          </p:nvPr>
        </p:nvSpPr>
        <p:spPr/>
        <p:txBody>
          <a:bodyPr/>
          <a:lstStyle>
            <a:lvl1pPr>
              <a:defRPr/>
            </a:lvl1pPr>
          </a:lstStyle>
          <a:p>
            <a:pPr>
              <a:defRPr/>
            </a:pPr>
            <a:r>
              <a:rPr lang="en-US"/>
              <a:t>Footer</a:t>
            </a:r>
          </a:p>
        </p:txBody>
      </p:sp>
      <p:sp>
        <p:nvSpPr>
          <p:cNvPr id="132" name="Slide Number Placeholder 7"/>
          <p:cNvSpPr>
            <a:spLocks noGrp="1"/>
          </p:cNvSpPr>
          <p:nvPr>
            <p:ph type="sldNum" sz="quarter" idx="120"/>
          </p:nvPr>
        </p:nvSpPr>
        <p:spPr/>
        <p:txBody>
          <a:bodyPr/>
          <a:lstStyle>
            <a:lvl1pPr>
              <a:defRPr/>
            </a:lvl1pPr>
          </a:lstStyle>
          <a:p>
            <a:pPr>
              <a:defRPr/>
            </a:pPr>
            <a:fld id="{179F60F7-8917-EE43-A244-F35A121B45A0}" type="slidenum">
              <a:rPr lang="en-US"/>
              <a:pPr>
                <a:defRPr/>
              </a:pPr>
              <a:t>‹#›</a:t>
            </a:fld>
            <a:endParaRPr lang="en-US"/>
          </a:p>
        </p:txBody>
      </p:sp>
      <p:sp>
        <p:nvSpPr>
          <p:cNvPr id="133" name="ClipArt Placeholder 9"/>
          <p:cNvSpPr>
            <a:spLocks noGrp="1"/>
          </p:cNvSpPr>
          <p:nvPr>
            <p:ph type="clipArt" sz="quarter" idx="49"/>
          </p:nvPr>
        </p:nvSpPr>
        <p:spPr>
          <a:xfrm>
            <a:off x="341834" y="3721341"/>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134" name="ClipArt Placeholder 9"/>
          <p:cNvSpPr>
            <a:spLocks noGrp="1"/>
          </p:cNvSpPr>
          <p:nvPr>
            <p:ph type="clipArt" sz="quarter" idx="56"/>
          </p:nvPr>
        </p:nvSpPr>
        <p:spPr>
          <a:xfrm>
            <a:off x="2093047" y="3721341"/>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135" name="ClipArt Placeholder 9"/>
          <p:cNvSpPr>
            <a:spLocks noGrp="1"/>
          </p:cNvSpPr>
          <p:nvPr>
            <p:ph type="clipArt" sz="quarter" idx="63"/>
          </p:nvPr>
        </p:nvSpPr>
        <p:spPr>
          <a:xfrm>
            <a:off x="3844259" y="3721341"/>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136" name="ClipArt Placeholder 9"/>
          <p:cNvSpPr>
            <a:spLocks noGrp="1"/>
          </p:cNvSpPr>
          <p:nvPr>
            <p:ph type="clipArt" sz="quarter" idx="70"/>
          </p:nvPr>
        </p:nvSpPr>
        <p:spPr>
          <a:xfrm>
            <a:off x="5595471" y="3721341"/>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137" name="ClipArt Placeholder 9"/>
          <p:cNvSpPr>
            <a:spLocks noGrp="1"/>
          </p:cNvSpPr>
          <p:nvPr>
            <p:ph type="clipArt" sz="quarter" idx="77"/>
          </p:nvPr>
        </p:nvSpPr>
        <p:spPr>
          <a:xfrm>
            <a:off x="7346684" y="3721341"/>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138" name="Text Placeholder 2"/>
          <p:cNvSpPr>
            <a:spLocks noGrp="1"/>
          </p:cNvSpPr>
          <p:nvPr>
            <p:ph type="body" sz="quarter" idx="50"/>
          </p:nvPr>
        </p:nvSpPr>
        <p:spPr>
          <a:xfrm>
            <a:off x="60349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39" name="Picture Placeholder 4"/>
          <p:cNvSpPr>
            <a:spLocks noGrp="1"/>
          </p:cNvSpPr>
          <p:nvPr>
            <p:ph type="pic" sz="quarter" idx="51"/>
          </p:nvPr>
        </p:nvSpPr>
        <p:spPr>
          <a:xfrm>
            <a:off x="476491"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p>
        </p:txBody>
      </p:sp>
      <p:sp>
        <p:nvSpPr>
          <p:cNvPr id="140" name="Text Placeholder 2"/>
          <p:cNvSpPr>
            <a:spLocks noGrp="1"/>
          </p:cNvSpPr>
          <p:nvPr>
            <p:ph type="body" sz="quarter" idx="52"/>
          </p:nvPr>
        </p:nvSpPr>
        <p:spPr>
          <a:xfrm>
            <a:off x="46509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41" name="Text Placeholder 2"/>
          <p:cNvSpPr>
            <a:spLocks noGrp="1"/>
          </p:cNvSpPr>
          <p:nvPr>
            <p:ph type="body" sz="quarter" idx="53"/>
          </p:nvPr>
        </p:nvSpPr>
        <p:spPr>
          <a:xfrm>
            <a:off x="46509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42" name="Text Placeholder 2"/>
          <p:cNvSpPr>
            <a:spLocks noGrp="1"/>
          </p:cNvSpPr>
          <p:nvPr>
            <p:ph type="body" sz="quarter" idx="54"/>
          </p:nvPr>
        </p:nvSpPr>
        <p:spPr>
          <a:xfrm>
            <a:off x="46509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43" name="Text Placeholder 2"/>
          <p:cNvSpPr>
            <a:spLocks noGrp="1"/>
          </p:cNvSpPr>
          <p:nvPr>
            <p:ph type="body" sz="quarter" idx="55"/>
          </p:nvPr>
        </p:nvSpPr>
        <p:spPr>
          <a:xfrm>
            <a:off x="46509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44" name="Text Placeholder 2"/>
          <p:cNvSpPr>
            <a:spLocks noGrp="1"/>
          </p:cNvSpPr>
          <p:nvPr>
            <p:ph type="body" sz="quarter" idx="57"/>
          </p:nvPr>
        </p:nvSpPr>
        <p:spPr>
          <a:xfrm>
            <a:off x="23215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45" name="Picture Placeholder 4"/>
          <p:cNvSpPr>
            <a:spLocks noGrp="1"/>
          </p:cNvSpPr>
          <p:nvPr>
            <p:ph type="pic" sz="quarter" idx="58"/>
          </p:nvPr>
        </p:nvSpPr>
        <p:spPr>
          <a:xfrm>
            <a:off x="2194508"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p>
        </p:txBody>
      </p:sp>
      <p:sp>
        <p:nvSpPr>
          <p:cNvPr id="146" name="Text Placeholder 2"/>
          <p:cNvSpPr>
            <a:spLocks noGrp="1"/>
          </p:cNvSpPr>
          <p:nvPr>
            <p:ph type="body" sz="quarter" idx="59"/>
          </p:nvPr>
        </p:nvSpPr>
        <p:spPr>
          <a:xfrm>
            <a:off x="21831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47" name="Text Placeholder 2"/>
          <p:cNvSpPr>
            <a:spLocks noGrp="1"/>
          </p:cNvSpPr>
          <p:nvPr>
            <p:ph type="body" sz="quarter" idx="60"/>
          </p:nvPr>
        </p:nvSpPr>
        <p:spPr>
          <a:xfrm>
            <a:off x="21831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48" name="Text Placeholder 2"/>
          <p:cNvSpPr>
            <a:spLocks noGrp="1"/>
          </p:cNvSpPr>
          <p:nvPr>
            <p:ph type="body" sz="quarter" idx="61"/>
          </p:nvPr>
        </p:nvSpPr>
        <p:spPr>
          <a:xfrm>
            <a:off x="21831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49" name="Text Placeholder 2"/>
          <p:cNvSpPr>
            <a:spLocks noGrp="1"/>
          </p:cNvSpPr>
          <p:nvPr>
            <p:ph type="body" sz="quarter" idx="62"/>
          </p:nvPr>
        </p:nvSpPr>
        <p:spPr>
          <a:xfrm>
            <a:off x="21831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50" name="Text Placeholder 2"/>
          <p:cNvSpPr>
            <a:spLocks noGrp="1"/>
          </p:cNvSpPr>
          <p:nvPr>
            <p:ph type="body" sz="quarter" idx="64"/>
          </p:nvPr>
        </p:nvSpPr>
        <p:spPr>
          <a:xfrm>
            <a:off x="4101439"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51" name="Picture Placeholder 4"/>
          <p:cNvSpPr>
            <a:spLocks noGrp="1"/>
          </p:cNvSpPr>
          <p:nvPr>
            <p:ph type="pic" sz="quarter" idx="65"/>
          </p:nvPr>
        </p:nvSpPr>
        <p:spPr>
          <a:xfrm>
            <a:off x="3974439"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p>
        </p:txBody>
      </p:sp>
      <p:sp>
        <p:nvSpPr>
          <p:cNvPr id="152" name="Text Placeholder 2"/>
          <p:cNvSpPr>
            <a:spLocks noGrp="1"/>
          </p:cNvSpPr>
          <p:nvPr>
            <p:ph type="body" sz="quarter" idx="66"/>
          </p:nvPr>
        </p:nvSpPr>
        <p:spPr>
          <a:xfrm>
            <a:off x="3963047"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53" name="Text Placeholder 2"/>
          <p:cNvSpPr>
            <a:spLocks noGrp="1"/>
          </p:cNvSpPr>
          <p:nvPr>
            <p:ph type="body" sz="quarter" idx="67"/>
          </p:nvPr>
        </p:nvSpPr>
        <p:spPr>
          <a:xfrm>
            <a:off x="3963047"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54" name="Text Placeholder 2"/>
          <p:cNvSpPr>
            <a:spLocks noGrp="1"/>
          </p:cNvSpPr>
          <p:nvPr>
            <p:ph type="body" sz="quarter" idx="68"/>
          </p:nvPr>
        </p:nvSpPr>
        <p:spPr>
          <a:xfrm>
            <a:off x="3963047"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55" name="Text Placeholder 2"/>
          <p:cNvSpPr>
            <a:spLocks noGrp="1"/>
          </p:cNvSpPr>
          <p:nvPr>
            <p:ph type="body" sz="quarter" idx="69"/>
          </p:nvPr>
        </p:nvSpPr>
        <p:spPr>
          <a:xfrm>
            <a:off x="3963047"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56" name="Text Placeholder 2"/>
          <p:cNvSpPr>
            <a:spLocks noGrp="1"/>
          </p:cNvSpPr>
          <p:nvPr>
            <p:ph type="body" sz="quarter" idx="71"/>
          </p:nvPr>
        </p:nvSpPr>
        <p:spPr>
          <a:xfrm>
            <a:off x="58631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57" name="Picture Placeholder 4"/>
          <p:cNvSpPr>
            <a:spLocks noGrp="1"/>
          </p:cNvSpPr>
          <p:nvPr>
            <p:ph type="pic" sz="quarter" idx="72"/>
          </p:nvPr>
        </p:nvSpPr>
        <p:spPr>
          <a:xfrm>
            <a:off x="5736108"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p>
        </p:txBody>
      </p:sp>
      <p:sp>
        <p:nvSpPr>
          <p:cNvPr id="158" name="Text Placeholder 2"/>
          <p:cNvSpPr>
            <a:spLocks noGrp="1"/>
          </p:cNvSpPr>
          <p:nvPr>
            <p:ph type="body" sz="quarter" idx="73"/>
          </p:nvPr>
        </p:nvSpPr>
        <p:spPr>
          <a:xfrm>
            <a:off x="57247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59" name="Text Placeholder 2"/>
          <p:cNvSpPr>
            <a:spLocks noGrp="1"/>
          </p:cNvSpPr>
          <p:nvPr>
            <p:ph type="body" sz="quarter" idx="74"/>
          </p:nvPr>
        </p:nvSpPr>
        <p:spPr>
          <a:xfrm>
            <a:off x="57247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60" name="Text Placeholder 2"/>
          <p:cNvSpPr>
            <a:spLocks noGrp="1"/>
          </p:cNvSpPr>
          <p:nvPr>
            <p:ph type="body" sz="quarter" idx="75"/>
          </p:nvPr>
        </p:nvSpPr>
        <p:spPr>
          <a:xfrm>
            <a:off x="57247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61" name="Text Placeholder 2"/>
          <p:cNvSpPr>
            <a:spLocks noGrp="1"/>
          </p:cNvSpPr>
          <p:nvPr>
            <p:ph type="body" sz="quarter" idx="76"/>
          </p:nvPr>
        </p:nvSpPr>
        <p:spPr>
          <a:xfrm>
            <a:off x="57247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62" name="Text Placeholder 2"/>
          <p:cNvSpPr>
            <a:spLocks noGrp="1"/>
          </p:cNvSpPr>
          <p:nvPr>
            <p:ph type="body" sz="quarter" idx="78"/>
          </p:nvPr>
        </p:nvSpPr>
        <p:spPr>
          <a:xfrm>
            <a:off x="763646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a:t>Click to edit Master text styles</a:t>
            </a:r>
          </a:p>
        </p:txBody>
      </p:sp>
      <p:sp>
        <p:nvSpPr>
          <p:cNvPr id="163" name="Picture Placeholder 4"/>
          <p:cNvSpPr>
            <a:spLocks noGrp="1"/>
          </p:cNvSpPr>
          <p:nvPr>
            <p:ph type="pic" sz="quarter" idx="79"/>
          </p:nvPr>
        </p:nvSpPr>
        <p:spPr>
          <a:xfrm>
            <a:off x="7509461" y="4049120"/>
            <a:ext cx="1187450" cy="492125"/>
          </a:xfrm>
        </p:spPr>
        <p:txBody>
          <a:bodyPr/>
          <a:lstStyle>
            <a:lvl1pPr algn="ctr">
              <a:defRPr sz="1100">
                <a:solidFill>
                  <a:schemeClr val="tx2">
                    <a:lumMod val="65000"/>
                    <a:lumOff val="35000"/>
                  </a:schemeClr>
                </a:solidFill>
              </a:defRPr>
            </a:lvl1pPr>
          </a:lstStyle>
          <a:p>
            <a:pPr lvl="0"/>
            <a:r>
              <a:rPr lang="en-US" noProof="0"/>
              <a:t>Drag picture to placeholder or click icon to add</a:t>
            </a:r>
          </a:p>
        </p:txBody>
      </p:sp>
      <p:sp>
        <p:nvSpPr>
          <p:cNvPr id="164" name="Text Placeholder 2"/>
          <p:cNvSpPr>
            <a:spLocks noGrp="1"/>
          </p:cNvSpPr>
          <p:nvPr>
            <p:ph type="body" sz="quarter" idx="80"/>
          </p:nvPr>
        </p:nvSpPr>
        <p:spPr>
          <a:xfrm>
            <a:off x="749806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165" name="Text Placeholder 2"/>
          <p:cNvSpPr>
            <a:spLocks noGrp="1"/>
          </p:cNvSpPr>
          <p:nvPr>
            <p:ph type="body" sz="quarter" idx="81"/>
          </p:nvPr>
        </p:nvSpPr>
        <p:spPr>
          <a:xfrm>
            <a:off x="749806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166" name="Text Placeholder 2"/>
          <p:cNvSpPr>
            <a:spLocks noGrp="1"/>
          </p:cNvSpPr>
          <p:nvPr>
            <p:ph type="body" sz="quarter" idx="82"/>
          </p:nvPr>
        </p:nvSpPr>
        <p:spPr>
          <a:xfrm>
            <a:off x="749806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67" name="Text Placeholder 2"/>
          <p:cNvSpPr>
            <a:spLocks noGrp="1"/>
          </p:cNvSpPr>
          <p:nvPr>
            <p:ph type="body" sz="quarter" idx="83"/>
          </p:nvPr>
        </p:nvSpPr>
        <p:spPr>
          <a:xfrm>
            <a:off x="749806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168" name="ClipArt Placeholder 9"/>
          <p:cNvSpPr>
            <a:spLocks noGrp="1"/>
          </p:cNvSpPr>
          <p:nvPr>
            <p:ph type="clipArt" sz="quarter" idx="84"/>
          </p:nvPr>
        </p:nvSpPr>
        <p:spPr>
          <a:xfrm>
            <a:off x="349091" y="1370027"/>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169" name="ClipArt Placeholder 9"/>
          <p:cNvSpPr>
            <a:spLocks noGrp="1"/>
          </p:cNvSpPr>
          <p:nvPr>
            <p:ph type="clipArt" sz="quarter" idx="85"/>
          </p:nvPr>
        </p:nvSpPr>
        <p:spPr>
          <a:xfrm>
            <a:off x="2100304" y="1370027"/>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240" name="ClipArt Placeholder 9"/>
          <p:cNvSpPr>
            <a:spLocks noGrp="1"/>
          </p:cNvSpPr>
          <p:nvPr>
            <p:ph type="clipArt" sz="quarter" idx="86"/>
          </p:nvPr>
        </p:nvSpPr>
        <p:spPr>
          <a:xfrm>
            <a:off x="3851516" y="1370027"/>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241" name="ClipArt Placeholder 9"/>
          <p:cNvSpPr>
            <a:spLocks noGrp="1"/>
          </p:cNvSpPr>
          <p:nvPr>
            <p:ph type="clipArt" sz="quarter" idx="87"/>
          </p:nvPr>
        </p:nvSpPr>
        <p:spPr>
          <a:xfrm>
            <a:off x="5602728" y="1370027"/>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242" name="ClipArt Placeholder 9"/>
          <p:cNvSpPr>
            <a:spLocks noGrp="1"/>
          </p:cNvSpPr>
          <p:nvPr>
            <p:ph type="clipArt" sz="quarter" idx="88"/>
          </p:nvPr>
        </p:nvSpPr>
        <p:spPr>
          <a:xfrm>
            <a:off x="7353941" y="1370027"/>
            <a:ext cx="1456764" cy="2023969"/>
          </a:xfrm>
          <a:prstGeom prst="roundRect">
            <a:avLst/>
          </a:prstGeom>
          <a:ln w="19050" cmpd="sng">
            <a:solidFill>
              <a:schemeClr val="bg2"/>
            </a:solidFill>
          </a:ln>
        </p:spPr>
        <p:txBody>
          <a:bodyPr/>
          <a:lstStyle>
            <a:lvl1pPr>
              <a:defRPr>
                <a:solidFill>
                  <a:schemeClr val="bg1"/>
                </a:solidFill>
              </a:defRPr>
            </a:lvl1pPr>
          </a:lstStyle>
          <a:p>
            <a:pPr lvl="0"/>
            <a:r>
              <a:rPr lang="en-US" noProof="0"/>
              <a:t>Click icon to add clip art</a:t>
            </a:r>
          </a:p>
        </p:txBody>
      </p:sp>
      <p:sp>
        <p:nvSpPr>
          <p:cNvPr id="243" name="Text Placeholder 2"/>
          <p:cNvSpPr>
            <a:spLocks noGrp="1"/>
          </p:cNvSpPr>
          <p:nvPr>
            <p:ph type="body" sz="quarter" idx="89"/>
          </p:nvPr>
        </p:nvSpPr>
        <p:spPr>
          <a:xfrm>
            <a:off x="610748"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44" name="Picture Placeholder 4"/>
          <p:cNvSpPr>
            <a:spLocks noGrp="1"/>
          </p:cNvSpPr>
          <p:nvPr>
            <p:ph type="pic" sz="quarter" idx="90"/>
          </p:nvPr>
        </p:nvSpPr>
        <p:spPr>
          <a:xfrm>
            <a:off x="483748" y="1697806"/>
            <a:ext cx="1187450" cy="492125"/>
          </a:xfrm>
        </p:spPr>
        <p:txBody>
          <a:bodyPr/>
          <a:lstStyle>
            <a:lvl1pPr algn="ctr">
              <a:defRPr sz="1100"/>
            </a:lvl1pPr>
          </a:lstStyle>
          <a:p>
            <a:pPr lvl="0"/>
            <a:r>
              <a:rPr lang="en-US" noProof="0"/>
              <a:t>Drag picture to placeholder or click icon to add</a:t>
            </a:r>
          </a:p>
        </p:txBody>
      </p:sp>
      <p:sp>
        <p:nvSpPr>
          <p:cNvPr id="245" name="Text Placeholder 2"/>
          <p:cNvSpPr>
            <a:spLocks noGrp="1"/>
          </p:cNvSpPr>
          <p:nvPr>
            <p:ph type="body" sz="quarter" idx="91"/>
          </p:nvPr>
        </p:nvSpPr>
        <p:spPr>
          <a:xfrm>
            <a:off x="47235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46" name="Text Placeholder 2"/>
          <p:cNvSpPr>
            <a:spLocks noGrp="1"/>
          </p:cNvSpPr>
          <p:nvPr>
            <p:ph type="body" sz="quarter" idx="92"/>
          </p:nvPr>
        </p:nvSpPr>
        <p:spPr>
          <a:xfrm>
            <a:off x="47235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47" name="Text Placeholder 2"/>
          <p:cNvSpPr>
            <a:spLocks noGrp="1"/>
          </p:cNvSpPr>
          <p:nvPr>
            <p:ph type="body" sz="quarter" idx="93"/>
          </p:nvPr>
        </p:nvSpPr>
        <p:spPr>
          <a:xfrm>
            <a:off x="47235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48" name="Text Placeholder 2"/>
          <p:cNvSpPr>
            <a:spLocks noGrp="1"/>
          </p:cNvSpPr>
          <p:nvPr>
            <p:ph type="body" sz="quarter" idx="94"/>
          </p:nvPr>
        </p:nvSpPr>
        <p:spPr>
          <a:xfrm>
            <a:off x="47235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49" name="Text Placeholder 2"/>
          <p:cNvSpPr>
            <a:spLocks noGrp="1"/>
          </p:cNvSpPr>
          <p:nvPr>
            <p:ph type="body" sz="quarter" idx="95"/>
          </p:nvPr>
        </p:nvSpPr>
        <p:spPr>
          <a:xfrm>
            <a:off x="2328765"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50" name="Picture Placeholder 4"/>
          <p:cNvSpPr>
            <a:spLocks noGrp="1"/>
          </p:cNvSpPr>
          <p:nvPr>
            <p:ph type="pic" sz="quarter" idx="96"/>
          </p:nvPr>
        </p:nvSpPr>
        <p:spPr>
          <a:xfrm>
            <a:off x="2201765" y="1697806"/>
            <a:ext cx="1187450" cy="492125"/>
          </a:xfrm>
        </p:spPr>
        <p:txBody>
          <a:bodyPr/>
          <a:lstStyle>
            <a:lvl1pPr algn="ctr">
              <a:defRPr sz="1100"/>
            </a:lvl1pPr>
          </a:lstStyle>
          <a:p>
            <a:pPr lvl="0"/>
            <a:r>
              <a:rPr lang="en-US" noProof="0"/>
              <a:t>Drag picture to placeholder or click icon to add</a:t>
            </a:r>
          </a:p>
        </p:txBody>
      </p:sp>
      <p:sp>
        <p:nvSpPr>
          <p:cNvPr id="251" name="Text Placeholder 2"/>
          <p:cNvSpPr>
            <a:spLocks noGrp="1"/>
          </p:cNvSpPr>
          <p:nvPr>
            <p:ph type="body" sz="quarter" idx="97"/>
          </p:nvPr>
        </p:nvSpPr>
        <p:spPr>
          <a:xfrm>
            <a:off x="21903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52" name="Text Placeholder 2"/>
          <p:cNvSpPr>
            <a:spLocks noGrp="1"/>
          </p:cNvSpPr>
          <p:nvPr>
            <p:ph type="body" sz="quarter" idx="98"/>
          </p:nvPr>
        </p:nvSpPr>
        <p:spPr>
          <a:xfrm>
            <a:off x="21903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53" name="Text Placeholder 2"/>
          <p:cNvSpPr>
            <a:spLocks noGrp="1"/>
          </p:cNvSpPr>
          <p:nvPr>
            <p:ph type="body" sz="quarter" idx="99"/>
          </p:nvPr>
        </p:nvSpPr>
        <p:spPr>
          <a:xfrm>
            <a:off x="21903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54" name="Text Placeholder 2"/>
          <p:cNvSpPr>
            <a:spLocks noGrp="1"/>
          </p:cNvSpPr>
          <p:nvPr>
            <p:ph type="body" sz="quarter" idx="100"/>
          </p:nvPr>
        </p:nvSpPr>
        <p:spPr>
          <a:xfrm>
            <a:off x="21903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55" name="Text Placeholder 2"/>
          <p:cNvSpPr>
            <a:spLocks noGrp="1"/>
          </p:cNvSpPr>
          <p:nvPr>
            <p:ph type="body" sz="quarter" idx="101"/>
          </p:nvPr>
        </p:nvSpPr>
        <p:spPr>
          <a:xfrm>
            <a:off x="4108696"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56" name="Picture Placeholder 4"/>
          <p:cNvSpPr>
            <a:spLocks noGrp="1"/>
          </p:cNvSpPr>
          <p:nvPr>
            <p:ph type="pic" sz="quarter" idx="102"/>
          </p:nvPr>
        </p:nvSpPr>
        <p:spPr>
          <a:xfrm>
            <a:off x="3981696" y="1697806"/>
            <a:ext cx="1187450" cy="492125"/>
          </a:xfrm>
        </p:spPr>
        <p:txBody>
          <a:bodyPr/>
          <a:lstStyle>
            <a:lvl1pPr algn="ctr">
              <a:defRPr sz="1100"/>
            </a:lvl1pPr>
          </a:lstStyle>
          <a:p>
            <a:pPr lvl="0"/>
            <a:r>
              <a:rPr lang="en-US" noProof="0"/>
              <a:t>Drag picture to placeholder or click icon to add</a:t>
            </a:r>
          </a:p>
        </p:txBody>
      </p:sp>
      <p:sp>
        <p:nvSpPr>
          <p:cNvPr id="257" name="Text Placeholder 2"/>
          <p:cNvSpPr>
            <a:spLocks noGrp="1"/>
          </p:cNvSpPr>
          <p:nvPr>
            <p:ph type="body" sz="quarter" idx="103"/>
          </p:nvPr>
        </p:nvSpPr>
        <p:spPr>
          <a:xfrm>
            <a:off x="3970304"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58" name="Text Placeholder 2"/>
          <p:cNvSpPr>
            <a:spLocks noGrp="1"/>
          </p:cNvSpPr>
          <p:nvPr>
            <p:ph type="body" sz="quarter" idx="104"/>
          </p:nvPr>
        </p:nvSpPr>
        <p:spPr>
          <a:xfrm>
            <a:off x="3970304"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59" name="Text Placeholder 2"/>
          <p:cNvSpPr>
            <a:spLocks noGrp="1"/>
          </p:cNvSpPr>
          <p:nvPr>
            <p:ph type="body" sz="quarter" idx="105"/>
          </p:nvPr>
        </p:nvSpPr>
        <p:spPr>
          <a:xfrm>
            <a:off x="3970304"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60" name="Text Placeholder 2"/>
          <p:cNvSpPr>
            <a:spLocks noGrp="1"/>
          </p:cNvSpPr>
          <p:nvPr>
            <p:ph type="body" sz="quarter" idx="106"/>
          </p:nvPr>
        </p:nvSpPr>
        <p:spPr>
          <a:xfrm>
            <a:off x="3970304"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61" name="Text Placeholder 2"/>
          <p:cNvSpPr>
            <a:spLocks noGrp="1"/>
          </p:cNvSpPr>
          <p:nvPr>
            <p:ph type="body" sz="quarter" idx="107"/>
          </p:nvPr>
        </p:nvSpPr>
        <p:spPr>
          <a:xfrm>
            <a:off x="5870365"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62" name="Picture Placeholder 4"/>
          <p:cNvSpPr>
            <a:spLocks noGrp="1"/>
          </p:cNvSpPr>
          <p:nvPr>
            <p:ph type="pic" sz="quarter" idx="108"/>
          </p:nvPr>
        </p:nvSpPr>
        <p:spPr>
          <a:xfrm>
            <a:off x="5743365" y="1697806"/>
            <a:ext cx="1187450" cy="492125"/>
          </a:xfrm>
        </p:spPr>
        <p:txBody>
          <a:bodyPr/>
          <a:lstStyle>
            <a:lvl1pPr algn="ctr">
              <a:defRPr sz="1100"/>
            </a:lvl1pPr>
          </a:lstStyle>
          <a:p>
            <a:pPr lvl="0"/>
            <a:r>
              <a:rPr lang="en-US" noProof="0"/>
              <a:t>Drag picture to placeholder or click icon to add</a:t>
            </a:r>
          </a:p>
        </p:txBody>
      </p:sp>
      <p:sp>
        <p:nvSpPr>
          <p:cNvPr id="263" name="Text Placeholder 2"/>
          <p:cNvSpPr>
            <a:spLocks noGrp="1"/>
          </p:cNvSpPr>
          <p:nvPr>
            <p:ph type="body" sz="quarter" idx="109"/>
          </p:nvPr>
        </p:nvSpPr>
        <p:spPr>
          <a:xfrm>
            <a:off x="57319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64" name="Text Placeholder 2"/>
          <p:cNvSpPr>
            <a:spLocks noGrp="1"/>
          </p:cNvSpPr>
          <p:nvPr>
            <p:ph type="body" sz="quarter" idx="110"/>
          </p:nvPr>
        </p:nvSpPr>
        <p:spPr>
          <a:xfrm>
            <a:off x="57319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65" name="Text Placeholder 2"/>
          <p:cNvSpPr>
            <a:spLocks noGrp="1"/>
          </p:cNvSpPr>
          <p:nvPr>
            <p:ph type="body" sz="quarter" idx="111"/>
          </p:nvPr>
        </p:nvSpPr>
        <p:spPr>
          <a:xfrm>
            <a:off x="57319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66" name="Text Placeholder 2"/>
          <p:cNvSpPr>
            <a:spLocks noGrp="1"/>
          </p:cNvSpPr>
          <p:nvPr>
            <p:ph type="body" sz="quarter" idx="112"/>
          </p:nvPr>
        </p:nvSpPr>
        <p:spPr>
          <a:xfrm>
            <a:off x="57319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67" name="Text Placeholder 2"/>
          <p:cNvSpPr>
            <a:spLocks noGrp="1"/>
          </p:cNvSpPr>
          <p:nvPr>
            <p:ph type="body" sz="quarter" idx="113"/>
          </p:nvPr>
        </p:nvSpPr>
        <p:spPr>
          <a:xfrm>
            <a:off x="7643718" y="1423804"/>
            <a:ext cx="933450" cy="224584"/>
          </a:xfrm>
        </p:spPr>
        <p:txBody>
          <a:bodyPr>
            <a:normAutofit/>
          </a:bodyPr>
          <a:lstStyle>
            <a:lvl1pPr algn="ctr">
              <a:lnSpc>
                <a:spcPct val="100000"/>
              </a:lnSpc>
              <a:spcBef>
                <a:spcPts val="0"/>
              </a:spcBef>
              <a:defRPr sz="1200" b="1"/>
            </a:lvl1pPr>
          </a:lstStyle>
          <a:p>
            <a:pPr lvl="0"/>
            <a:r>
              <a:rPr lang="en-US"/>
              <a:t>Click to edit Master text styles</a:t>
            </a:r>
          </a:p>
        </p:txBody>
      </p:sp>
      <p:sp>
        <p:nvSpPr>
          <p:cNvPr id="268" name="Picture Placeholder 4"/>
          <p:cNvSpPr>
            <a:spLocks noGrp="1"/>
          </p:cNvSpPr>
          <p:nvPr>
            <p:ph type="pic" sz="quarter" idx="114"/>
          </p:nvPr>
        </p:nvSpPr>
        <p:spPr>
          <a:xfrm>
            <a:off x="7516718" y="1697806"/>
            <a:ext cx="1187450" cy="492125"/>
          </a:xfrm>
        </p:spPr>
        <p:txBody>
          <a:bodyPr/>
          <a:lstStyle>
            <a:lvl1pPr algn="ctr">
              <a:defRPr sz="1100"/>
            </a:lvl1pPr>
          </a:lstStyle>
          <a:p>
            <a:pPr lvl="0"/>
            <a:r>
              <a:rPr lang="en-US" noProof="0"/>
              <a:t>Drag picture to placeholder or click icon to add</a:t>
            </a:r>
          </a:p>
        </p:txBody>
      </p:sp>
      <p:sp>
        <p:nvSpPr>
          <p:cNvPr id="269" name="Text Placeholder 2"/>
          <p:cNvSpPr>
            <a:spLocks noGrp="1"/>
          </p:cNvSpPr>
          <p:nvPr>
            <p:ph type="body" sz="quarter" idx="115"/>
          </p:nvPr>
        </p:nvSpPr>
        <p:spPr>
          <a:xfrm>
            <a:off x="750532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a:t>Click to edit Master text styles</a:t>
            </a:r>
          </a:p>
        </p:txBody>
      </p:sp>
      <p:sp>
        <p:nvSpPr>
          <p:cNvPr id="270" name="Text Placeholder 2"/>
          <p:cNvSpPr>
            <a:spLocks noGrp="1"/>
          </p:cNvSpPr>
          <p:nvPr>
            <p:ph type="body" sz="quarter" idx="116"/>
          </p:nvPr>
        </p:nvSpPr>
        <p:spPr>
          <a:xfrm>
            <a:off x="750532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a:t>Click to edit Master text styles</a:t>
            </a:r>
          </a:p>
        </p:txBody>
      </p:sp>
      <p:sp>
        <p:nvSpPr>
          <p:cNvPr id="271" name="Text Placeholder 2"/>
          <p:cNvSpPr>
            <a:spLocks noGrp="1"/>
          </p:cNvSpPr>
          <p:nvPr>
            <p:ph type="body" sz="quarter" idx="117"/>
          </p:nvPr>
        </p:nvSpPr>
        <p:spPr>
          <a:xfrm>
            <a:off x="750532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
        <p:nvSpPr>
          <p:cNvPr id="272" name="Text Placeholder 2"/>
          <p:cNvSpPr>
            <a:spLocks noGrp="1"/>
          </p:cNvSpPr>
          <p:nvPr>
            <p:ph type="body" sz="quarter" idx="118"/>
          </p:nvPr>
        </p:nvSpPr>
        <p:spPr>
          <a:xfrm>
            <a:off x="750532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a:t>Click to edit Master text styles</a:t>
            </a:r>
          </a:p>
        </p:txBody>
      </p:sp>
    </p:spTree>
    <p:extLst>
      <p:ext uri="{BB962C8B-B14F-4D97-AF65-F5344CB8AC3E}">
        <p14:creationId xmlns:p14="http://schemas.microsoft.com/office/powerpoint/2010/main" val="3320551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136106"/>
          </a:xfrm>
        </p:spPr>
        <p:txBody>
          <a:bodyPr/>
          <a:lstStyle>
            <a:lvl1pPr algn="ctr">
              <a:defRPr/>
            </a:lvl1pPr>
          </a:lstStyle>
          <a:p>
            <a:pPr lvl="0"/>
            <a:r>
              <a:rPr lang="en-US" noProof="0"/>
              <a:t>Drag picture to placeholder or click icon to add</a:t>
            </a:r>
          </a:p>
        </p:txBody>
      </p:sp>
      <p:sp>
        <p:nvSpPr>
          <p:cNvPr id="2" name="Title 1"/>
          <p:cNvSpPr>
            <a:spLocks noGrp="1"/>
          </p:cNvSpPr>
          <p:nvPr>
            <p:ph type="title"/>
          </p:nvPr>
        </p:nvSpPr>
        <p:spPr>
          <a:xfrm>
            <a:off x="5110480" y="3200401"/>
            <a:ext cx="3627120" cy="761999"/>
          </a:xfrm>
        </p:spPr>
        <p:txBody>
          <a:bodyPr/>
          <a:lstStyle>
            <a:lvl1pPr>
              <a:defRPr b="1"/>
            </a:lvl1pPr>
          </a:lstStyle>
          <a:p>
            <a:r>
              <a:rPr lang="en-US" dirty="0"/>
              <a:t>Click to edit Master title style</a:t>
            </a:r>
          </a:p>
        </p:txBody>
      </p:sp>
      <p:sp>
        <p:nvSpPr>
          <p:cNvPr id="6" name="Text Placeholder 5"/>
          <p:cNvSpPr>
            <a:spLocks noGrp="1"/>
          </p:cNvSpPr>
          <p:nvPr>
            <p:ph type="body" sz="quarter" idx="14"/>
          </p:nvPr>
        </p:nvSpPr>
        <p:spPr>
          <a:xfrm>
            <a:off x="5100638" y="3982720"/>
            <a:ext cx="3647122" cy="1767839"/>
          </a:xfrm>
        </p:spPr>
        <p:txBody>
          <a:bodyPr/>
          <a:lstStyle>
            <a:lvl1pPr>
              <a:defRPr b="1">
                <a:solidFill>
                  <a:srgbClr val="FFFFFF"/>
                </a:solidFill>
              </a:defRPr>
            </a:lvl1pPr>
          </a:lstStyle>
          <a:p>
            <a:pPr lvl="0"/>
            <a:r>
              <a:rPr lang="en-US" dirty="0"/>
              <a:t>Click to edit Master text styles</a:t>
            </a:r>
          </a:p>
        </p:txBody>
      </p:sp>
      <p:sp>
        <p:nvSpPr>
          <p:cNvPr id="5" name="Rectangle 6"/>
          <p:cNvSpPr>
            <a:spLocks noGrp="1" noChangeArrowheads="1"/>
          </p:cNvSpPr>
          <p:nvPr>
            <p:ph type="sldNum" sz="quarter" idx="15"/>
          </p:nvPr>
        </p:nvSpPr>
        <p:spPr>
          <a:ln/>
        </p:spPr>
        <p:txBody>
          <a:bodyPr/>
          <a:lstStyle>
            <a:lvl1pPr>
              <a:defRPr/>
            </a:lvl1pPr>
          </a:lstStyle>
          <a:p>
            <a:pPr>
              <a:defRPr/>
            </a:pPr>
            <a:fld id="{48EC78A9-5956-054F-A969-2D5B0902D40E}" type="slidenum">
              <a:rPr lang="en-US"/>
              <a:pPr>
                <a:defRPr/>
              </a:pPr>
              <a:t>‹#›</a:t>
            </a:fld>
            <a:endParaRPr lang="en-US"/>
          </a:p>
        </p:txBody>
      </p:sp>
      <p:sp>
        <p:nvSpPr>
          <p:cNvPr id="7" name="Footer Placeholder 2"/>
          <p:cNvSpPr>
            <a:spLocks noGrp="1"/>
          </p:cNvSpPr>
          <p:nvPr>
            <p:ph type="ftr" sz="quarter" idx="16"/>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6072563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Bleed Photo">
    <p:spTree>
      <p:nvGrpSpPr>
        <p:cNvPr id="1" name=""/>
        <p:cNvGrpSpPr/>
        <p:nvPr/>
      </p:nvGrpSpPr>
      <p:grpSpPr>
        <a:xfrm>
          <a:off x="0" y="0"/>
          <a:ext cx="0" cy="0"/>
          <a:chOff x="0" y="0"/>
          <a:chExt cx="0" cy="0"/>
        </a:xfrm>
      </p:grpSpPr>
      <p:sp>
        <p:nvSpPr>
          <p:cNvPr id="7" name="Rectangle 9"/>
          <p:cNvSpPr>
            <a:spLocks noChangeArrowheads="1"/>
          </p:cNvSpPr>
          <p:nvPr/>
        </p:nvSpPr>
        <p:spPr bwMode="auto">
          <a:xfrm>
            <a:off x="5175250" y="5302250"/>
            <a:ext cx="3968750" cy="15557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sp>
        <p:nvSpPr>
          <p:cNvPr id="4" name="Picture Placeholder 3"/>
          <p:cNvSpPr>
            <a:spLocks noGrp="1"/>
          </p:cNvSpPr>
          <p:nvPr>
            <p:ph type="pic" sz="quarter" idx="10"/>
          </p:nvPr>
        </p:nvSpPr>
        <p:spPr>
          <a:xfrm>
            <a:off x="0" y="0"/>
            <a:ext cx="9144000" cy="6858000"/>
          </a:xfrm>
        </p:spPr>
        <p:txBody>
          <a:bodyPr/>
          <a:lstStyle>
            <a:lvl1pPr algn="ctr">
              <a:defRPr baseline="0"/>
            </a:lvl1pPr>
          </a:lstStyle>
          <a:p>
            <a:pPr lvl="0"/>
            <a:r>
              <a:rPr lang="en-US" noProof="0"/>
              <a:t>Drag picture to placeholder or click icon to add</a:t>
            </a:r>
          </a:p>
        </p:txBody>
      </p:sp>
      <p:sp>
        <p:nvSpPr>
          <p:cNvPr id="5" name="Title 1"/>
          <p:cNvSpPr>
            <a:spLocks noGrp="1"/>
          </p:cNvSpPr>
          <p:nvPr>
            <p:ph type="title"/>
          </p:nvPr>
        </p:nvSpPr>
        <p:spPr>
          <a:xfrm>
            <a:off x="5110480" y="3200401"/>
            <a:ext cx="3627120" cy="761999"/>
          </a:xfrm>
        </p:spPr>
        <p:txBody>
          <a:bodyPr/>
          <a:lstStyle>
            <a:lvl1pPr>
              <a:defRPr b="1"/>
            </a:lvl1pPr>
          </a:lstStyle>
          <a:p>
            <a:r>
              <a:rPr lang="en-US" dirty="0"/>
              <a:t>Click to edit Master title style</a:t>
            </a:r>
          </a:p>
        </p:txBody>
      </p:sp>
      <p:sp>
        <p:nvSpPr>
          <p:cNvPr id="6" name="Text Placeholder 5"/>
          <p:cNvSpPr>
            <a:spLocks noGrp="1"/>
          </p:cNvSpPr>
          <p:nvPr>
            <p:ph type="body" sz="quarter" idx="14"/>
          </p:nvPr>
        </p:nvSpPr>
        <p:spPr>
          <a:xfrm>
            <a:off x="5100638" y="3982720"/>
            <a:ext cx="3647122" cy="1767839"/>
          </a:xfrm>
        </p:spPr>
        <p:txBody>
          <a:bodyPr/>
          <a:lstStyle>
            <a:lvl1pPr>
              <a:defRPr b="0">
                <a:solidFill>
                  <a:schemeClr val="tx2">
                    <a:lumMod val="50000"/>
                    <a:lumOff val="50000"/>
                  </a:schemeClr>
                </a:solidFill>
              </a:defRPr>
            </a:lvl1pPr>
          </a:lstStyle>
          <a:p>
            <a:pPr lvl="0"/>
            <a:r>
              <a:rPr lang="en-US" dirty="0"/>
              <a:t>Click to edit Master text styles</a:t>
            </a:r>
          </a:p>
        </p:txBody>
      </p:sp>
    </p:spTree>
    <p:extLst>
      <p:ext uri="{BB962C8B-B14F-4D97-AF65-F5344CB8AC3E}">
        <p14:creationId xmlns:p14="http://schemas.microsoft.com/office/powerpoint/2010/main" val="37109990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n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32417"/>
            <a:ext cx="8445500" cy="5069416"/>
          </a:xfrm>
        </p:spPr>
        <p:txBody>
          <a:bodyPr/>
          <a:lstStyle/>
          <a:p>
            <a:pPr lvl="0"/>
            <a:endParaRPr lang="en-US" noProof="0"/>
          </a:p>
        </p:txBody>
      </p:sp>
      <p:sp>
        <p:nvSpPr>
          <p:cNvPr id="2" name="Title 1"/>
          <p:cNvSpPr>
            <a:spLocks noGrp="1"/>
          </p:cNvSpPr>
          <p:nvPr>
            <p:ph type="title"/>
          </p:nvPr>
        </p:nvSpPr>
        <p:spPr>
          <a:xfrm>
            <a:off x="356934" y="307475"/>
            <a:ext cx="8410104" cy="708526"/>
          </a:xfrm>
        </p:spPr>
        <p:txBody>
          <a:bodyPr>
            <a:normAutofit/>
          </a:bodyPr>
          <a:lstStyle>
            <a:lvl1pPr>
              <a:defRPr sz="2400" b="0" i="0" cap="none" baseline="0">
                <a:solidFill>
                  <a:schemeClr val="tx1"/>
                </a:solidFill>
                <a:latin typeface="+mj-lt"/>
                <a:cs typeface="Andes ExtraLight"/>
              </a:defRPr>
            </a:lvl1pPr>
          </a:lstStyle>
          <a:p>
            <a:r>
              <a:rPr lang="en-US" dirty="0"/>
              <a:t>Click to edit Master title style</a:t>
            </a:r>
          </a:p>
        </p:txBody>
      </p:sp>
      <p:sp>
        <p:nvSpPr>
          <p:cNvPr id="4" name="Rectangle 6"/>
          <p:cNvSpPr>
            <a:spLocks noGrp="1" noChangeArrowheads="1"/>
          </p:cNvSpPr>
          <p:nvPr>
            <p:ph type="sldNum" sz="quarter" idx="19"/>
          </p:nvPr>
        </p:nvSpPr>
        <p:spPr>
          <a:ln/>
        </p:spPr>
        <p:txBody>
          <a:bodyPr/>
          <a:lstStyle>
            <a:lvl1pPr>
              <a:defRPr/>
            </a:lvl1pPr>
          </a:lstStyle>
          <a:p>
            <a:pPr>
              <a:defRPr/>
            </a:pPr>
            <a:fld id="{4FCE79C2-5826-7B4A-90B7-3078BDE3AE96}" type="slidenum">
              <a:rPr lang="en-US"/>
              <a:pPr>
                <a:defRPr/>
              </a:pPr>
              <a:t>‹#›</a:t>
            </a:fld>
            <a:endParaRPr lang="en-US"/>
          </a:p>
        </p:txBody>
      </p:sp>
      <p:sp>
        <p:nvSpPr>
          <p:cNvPr id="6" name="Footer Placeholder 2"/>
          <p:cNvSpPr>
            <a:spLocks noGrp="1"/>
          </p:cNvSpPr>
          <p:nvPr>
            <p:ph type="ftr" sz="quarter" idx="20"/>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19454513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endParaRPr lang="en-US" noProof="0"/>
          </a:p>
        </p:txBody>
      </p:sp>
      <p:sp>
        <p:nvSpPr>
          <p:cNvPr id="2" name="Title 1"/>
          <p:cNvSpPr>
            <a:spLocks noGrp="1"/>
          </p:cNvSpPr>
          <p:nvPr>
            <p:ph type="title"/>
          </p:nvPr>
        </p:nvSpPr>
        <p:spPr>
          <a:xfrm>
            <a:off x="356934" y="307475"/>
            <a:ext cx="8410104" cy="708526"/>
          </a:xfrm>
        </p:spPr>
        <p:txBody>
          <a:bodyPr>
            <a:normAutofit/>
          </a:bodyPr>
          <a:lstStyle>
            <a:lvl1pPr>
              <a:defRPr sz="2400" b="0" i="0" cap="none" baseline="0">
                <a:solidFill>
                  <a:srgbClr val="021F43"/>
                </a:solidFill>
                <a:latin typeface="+mj-lt"/>
                <a:cs typeface="Andes ExtraLight"/>
              </a:defRPr>
            </a:lvl1pPr>
          </a:lstStyle>
          <a:p>
            <a:r>
              <a:rPr lang="en-US" dirty="0"/>
              <a:t>Click to edit Master title style</a:t>
            </a:r>
          </a:p>
        </p:txBody>
      </p:sp>
      <p:sp>
        <p:nvSpPr>
          <p:cNvPr id="13" name="Chart Placeholder 4"/>
          <p:cNvSpPr>
            <a:spLocks noGrp="1"/>
          </p:cNvSpPr>
          <p:nvPr>
            <p:ph type="chart" sz="quarter" idx="19"/>
          </p:nvPr>
        </p:nvSpPr>
        <p:spPr>
          <a:xfrm>
            <a:off x="4607983" y="1147233"/>
            <a:ext cx="4159249" cy="5048250"/>
          </a:xfrm>
        </p:spPr>
        <p:txBody>
          <a:bodyPr/>
          <a:lstStyle/>
          <a:p>
            <a:pPr lvl="0"/>
            <a:endParaRPr lang="en-US" noProof="0"/>
          </a:p>
        </p:txBody>
      </p:sp>
      <p:sp>
        <p:nvSpPr>
          <p:cNvPr id="6" name="Rectangle 6"/>
          <p:cNvSpPr>
            <a:spLocks noGrp="1" noChangeArrowheads="1"/>
          </p:cNvSpPr>
          <p:nvPr>
            <p:ph type="sldNum" sz="quarter" idx="20"/>
          </p:nvPr>
        </p:nvSpPr>
        <p:spPr>
          <a:ln/>
        </p:spPr>
        <p:txBody>
          <a:bodyPr/>
          <a:lstStyle>
            <a:lvl1pPr>
              <a:defRPr/>
            </a:lvl1pPr>
          </a:lstStyle>
          <a:p>
            <a:pPr>
              <a:defRPr/>
            </a:pPr>
            <a:fld id="{57728D51-BD3E-174E-B488-A5EAABD4F8A8}" type="slidenum">
              <a:rPr lang="en-US"/>
              <a:pPr>
                <a:defRPr/>
              </a:pPr>
              <a:t>‹#›</a:t>
            </a:fld>
            <a:endParaRPr lang="en-US"/>
          </a:p>
        </p:txBody>
      </p:sp>
      <p:sp>
        <p:nvSpPr>
          <p:cNvPr id="7" name="Footer Placeholder 2"/>
          <p:cNvSpPr>
            <a:spLocks noGrp="1"/>
          </p:cNvSpPr>
          <p:nvPr>
            <p:ph type="ftr" sz="quarter" idx="21"/>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9600691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endParaRPr lang="en-US" noProof="0"/>
          </a:p>
        </p:txBody>
      </p:sp>
      <p:sp>
        <p:nvSpPr>
          <p:cNvPr id="2" name="Title 1"/>
          <p:cNvSpPr>
            <a:spLocks noGrp="1"/>
          </p:cNvSpPr>
          <p:nvPr>
            <p:ph type="title"/>
          </p:nvPr>
        </p:nvSpPr>
        <p:spPr>
          <a:xfrm>
            <a:off x="356934" y="307475"/>
            <a:ext cx="8410104" cy="708526"/>
          </a:xfrm>
        </p:spPr>
        <p:txBody>
          <a:bodyPr>
            <a:normAutofit/>
          </a:bodyPr>
          <a:lstStyle>
            <a:lvl1pPr>
              <a:defRPr sz="2400" b="0" i="0" cap="none" baseline="0">
                <a:solidFill>
                  <a:srgbClr val="021F43"/>
                </a:solidFill>
                <a:latin typeface="+mj-lt"/>
                <a:cs typeface="Andes ExtraLight"/>
              </a:defRPr>
            </a:lvl1pPr>
          </a:lstStyle>
          <a:p>
            <a:r>
              <a:rPr lang="en-US" dirty="0"/>
              <a:t>Click to edit Master title style</a:t>
            </a:r>
          </a:p>
        </p:txBody>
      </p:sp>
      <p:sp>
        <p:nvSpPr>
          <p:cNvPr id="13" name="Chart Placeholder 4"/>
          <p:cNvSpPr>
            <a:spLocks noGrp="1"/>
          </p:cNvSpPr>
          <p:nvPr>
            <p:ph type="chart" sz="quarter" idx="19"/>
          </p:nvPr>
        </p:nvSpPr>
        <p:spPr>
          <a:xfrm>
            <a:off x="4607983" y="1147233"/>
            <a:ext cx="4159249" cy="2461684"/>
          </a:xfrm>
        </p:spPr>
        <p:txBody>
          <a:bodyPr/>
          <a:lstStyle/>
          <a:p>
            <a:pPr lvl="0"/>
            <a:endParaRPr lang="en-US" noProof="0"/>
          </a:p>
        </p:txBody>
      </p:sp>
      <p:sp>
        <p:nvSpPr>
          <p:cNvPr id="8" name="Chart Placeholder 4"/>
          <p:cNvSpPr>
            <a:spLocks noGrp="1"/>
          </p:cNvSpPr>
          <p:nvPr>
            <p:ph type="chart" sz="quarter" idx="20"/>
          </p:nvPr>
        </p:nvSpPr>
        <p:spPr>
          <a:xfrm>
            <a:off x="4612216" y="3723217"/>
            <a:ext cx="4159249" cy="2461684"/>
          </a:xfrm>
        </p:spPr>
        <p:txBody>
          <a:bodyPr/>
          <a:lstStyle/>
          <a:p>
            <a:pPr lvl="0"/>
            <a:endParaRPr lang="en-US" noProof="0"/>
          </a:p>
        </p:txBody>
      </p:sp>
      <p:sp>
        <p:nvSpPr>
          <p:cNvPr id="6" name="Rectangle 6"/>
          <p:cNvSpPr>
            <a:spLocks noGrp="1" noChangeArrowheads="1"/>
          </p:cNvSpPr>
          <p:nvPr>
            <p:ph type="sldNum" sz="quarter" idx="21"/>
          </p:nvPr>
        </p:nvSpPr>
        <p:spPr>
          <a:ln/>
        </p:spPr>
        <p:txBody>
          <a:bodyPr/>
          <a:lstStyle>
            <a:lvl1pPr>
              <a:defRPr/>
            </a:lvl1pPr>
          </a:lstStyle>
          <a:p>
            <a:pPr>
              <a:defRPr/>
            </a:pPr>
            <a:fld id="{4587364B-2312-6248-BA19-90678FAA3C7A}" type="slidenum">
              <a:rPr lang="en-US"/>
              <a:pPr>
                <a:defRPr/>
              </a:pPr>
              <a:t>‹#›</a:t>
            </a:fld>
            <a:endParaRPr lang="en-US"/>
          </a:p>
        </p:txBody>
      </p:sp>
      <p:sp>
        <p:nvSpPr>
          <p:cNvPr id="7" name="Footer Placeholder 2"/>
          <p:cNvSpPr>
            <a:spLocks noGrp="1"/>
          </p:cNvSpPr>
          <p:nvPr>
            <p:ph type="ftr" sz="quarter" idx="22"/>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172497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07475"/>
            <a:ext cx="8410104" cy="708526"/>
          </a:xfrm>
        </p:spPr>
        <p:txBody>
          <a:bodyPr>
            <a:normAutofit/>
          </a:bodyPr>
          <a:lstStyle>
            <a:lvl1pPr>
              <a:defRPr sz="2400" b="0" i="0" cap="none" baseline="0">
                <a:solidFill>
                  <a:srgbClr val="021F43"/>
                </a:solidFill>
                <a:latin typeface="+mj-lt"/>
                <a:cs typeface="Andes ExtraLight"/>
              </a:defRPr>
            </a:lvl1pPr>
          </a:lstStyle>
          <a:p>
            <a:r>
              <a:rPr lang="en-US" dirty="0"/>
              <a:t>Click to edit Master title style</a:t>
            </a:r>
          </a:p>
        </p:txBody>
      </p:sp>
      <p:sp>
        <p:nvSpPr>
          <p:cNvPr id="13" name="Chart Placeholder 4"/>
          <p:cNvSpPr>
            <a:spLocks noGrp="1"/>
          </p:cNvSpPr>
          <p:nvPr>
            <p:ph type="chart" sz="quarter" idx="19"/>
          </p:nvPr>
        </p:nvSpPr>
        <p:spPr>
          <a:xfrm>
            <a:off x="4607983" y="1147233"/>
            <a:ext cx="4159249" cy="2461684"/>
          </a:xfrm>
        </p:spPr>
        <p:txBody>
          <a:bodyPr/>
          <a:lstStyle/>
          <a:p>
            <a:pPr lvl="0"/>
            <a:endParaRPr lang="en-US" noProof="0"/>
          </a:p>
        </p:txBody>
      </p:sp>
      <p:sp>
        <p:nvSpPr>
          <p:cNvPr id="8" name="Chart Placeholder 4"/>
          <p:cNvSpPr>
            <a:spLocks noGrp="1"/>
          </p:cNvSpPr>
          <p:nvPr>
            <p:ph type="chart" sz="quarter" idx="20"/>
          </p:nvPr>
        </p:nvSpPr>
        <p:spPr>
          <a:xfrm>
            <a:off x="4612216" y="3723217"/>
            <a:ext cx="4159249" cy="2461684"/>
          </a:xfrm>
        </p:spPr>
        <p:txBody>
          <a:bodyPr/>
          <a:lstStyle/>
          <a:p>
            <a:pPr lvl="0"/>
            <a:endParaRPr lang="en-US" noProof="0"/>
          </a:p>
        </p:txBody>
      </p:sp>
      <p:sp>
        <p:nvSpPr>
          <p:cNvPr id="9" name="Chart Placeholder 4"/>
          <p:cNvSpPr>
            <a:spLocks noGrp="1"/>
          </p:cNvSpPr>
          <p:nvPr>
            <p:ph type="chart" sz="quarter" idx="21"/>
          </p:nvPr>
        </p:nvSpPr>
        <p:spPr>
          <a:xfrm>
            <a:off x="347133" y="1140883"/>
            <a:ext cx="4159249" cy="2461684"/>
          </a:xfrm>
        </p:spPr>
        <p:txBody>
          <a:bodyPr/>
          <a:lstStyle/>
          <a:p>
            <a:pPr lvl="0"/>
            <a:endParaRPr lang="en-US" noProof="0"/>
          </a:p>
        </p:txBody>
      </p:sp>
      <p:sp>
        <p:nvSpPr>
          <p:cNvPr id="14" name="Chart Placeholder 4"/>
          <p:cNvSpPr>
            <a:spLocks noGrp="1"/>
          </p:cNvSpPr>
          <p:nvPr>
            <p:ph type="chart" sz="quarter" idx="22"/>
          </p:nvPr>
        </p:nvSpPr>
        <p:spPr>
          <a:xfrm>
            <a:off x="351366" y="3716867"/>
            <a:ext cx="4159249" cy="2461684"/>
          </a:xfrm>
        </p:spPr>
        <p:txBody>
          <a:bodyPr/>
          <a:lstStyle/>
          <a:p>
            <a:pPr lvl="0"/>
            <a:endParaRPr lang="en-US" noProof="0"/>
          </a:p>
        </p:txBody>
      </p:sp>
      <p:sp>
        <p:nvSpPr>
          <p:cNvPr id="7" name="Rectangle 6"/>
          <p:cNvSpPr>
            <a:spLocks noGrp="1" noChangeArrowheads="1"/>
          </p:cNvSpPr>
          <p:nvPr>
            <p:ph type="sldNum" sz="quarter" idx="23"/>
          </p:nvPr>
        </p:nvSpPr>
        <p:spPr>
          <a:ln/>
        </p:spPr>
        <p:txBody>
          <a:bodyPr/>
          <a:lstStyle>
            <a:lvl1pPr>
              <a:defRPr/>
            </a:lvl1pPr>
          </a:lstStyle>
          <a:p>
            <a:pPr>
              <a:defRPr/>
            </a:pPr>
            <a:fld id="{F6CE06BE-E92A-D642-AA9B-E0D617204BBC}" type="slidenum">
              <a:rPr lang="en-US"/>
              <a:pPr>
                <a:defRPr/>
              </a:pPr>
              <a:t>‹#›</a:t>
            </a:fld>
            <a:endParaRPr lang="en-US"/>
          </a:p>
        </p:txBody>
      </p:sp>
      <p:sp>
        <p:nvSpPr>
          <p:cNvPr id="10" name="Footer Placeholder 2"/>
          <p:cNvSpPr>
            <a:spLocks noGrp="1"/>
          </p:cNvSpPr>
          <p:nvPr>
            <p:ph type="ftr" sz="quarter" idx="24"/>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22886890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c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nchor="b">
            <a:normAutofit/>
          </a:bodyPr>
          <a:lstStyle>
            <a:lvl1pPr>
              <a:defRPr sz="2400" b="0" i="0" baseline="0">
                <a:solidFill>
                  <a:srgbClr val="021F43"/>
                </a:solidFill>
                <a:latin typeface="+mn-lt"/>
                <a:cs typeface="Andes ExtraLight"/>
              </a:defRPr>
            </a:lvl1pPr>
          </a:lstStyle>
          <a:p>
            <a:r>
              <a:rPr lang="en-US" dirty="0"/>
              <a:t>Click to edit Master title style</a:t>
            </a:r>
          </a:p>
        </p:txBody>
      </p:sp>
      <p:sp>
        <p:nvSpPr>
          <p:cNvPr id="6" name="Table Placeholder 5"/>
          <p:cNvSpPr>
            <a:spLocks noGrp="1"/>
          </p:cNvSpPr>
          <p:nvPr>
            <p:ph type="tbl" sz="quarter" idx="13"/>
          </p:nvPr>
        </p:nvSpPr>
        <p:spPr>
          <a:xfrm>
            <a:off x="349779" y="968963"/>
            <a:ext cx="8529637" cy="5349287"/>
          </a:xfrm>
        </p:spPr>
        <p:txBody>
          <a:bodyPr>
            <a:normAutofit/>
          </a:bodyPr>
          <a:lstStyle>
            <a:lvl1pPr>
              <a:lnSpc>
                <a:spcPct val="100000"/>
              </a:lnSpc>
              <a:spcBef>
                <a:spcPts val="0"/>
              </a:spcBef>
              <a:defRPr sz="1200"/>
            </a:lvl1pPr>
          </a:lstStyle>
          <a:p>
            <a:pPr lvl="0"/>
            <a:endParaRPr lang="en-US" noProof="0"/>
          </a:p>
        </p:txBody>
      </p:sp>
      <p:sp>
        <p:nvSpPr>
          <p:cNvPr id="4" name="Rectangle 6"/>
          <p:cNvSpPr>
            <a:spLocks noGrp="1" noChangeArrowheads="1"/>
          </p:cNvSpPr>
          <p:nvPr>
            <p:ph type="sldNum" sz="quarter" idx="14"/>
          </p:nvPr>
        </p:nvSpPr>
        <p:spPr>
          <a:ln/>
        </p:spPr>
        <p:txBody>
          <a:bodyPr/>
          <a:lstStyle>
            <a:lvl1pPr>
              <a:defRPr/>
            </a:lvl1pPr>
          </a:lstStyle>
          <a:p>
            <a:pPr>
              <a:defRPr/>
            </a:pPr>
            <a:fld id="{A5B5D2E3-3E9E-2D47-9921-23133CD7BE7E}" type="slidenum">
              <a:rPr lang="en-US"/>
              <a:pPr>
                <a:defRPr/>
              </a:pPr>
              <a:t>‹#›</a:t>
            </a:fld>
            <a:endParaRPr lang="en-US"/>
          </a:p>
        </p:txBody>
      </p:sp>
      <p:sp>
        <p:nvSpPr>
          <p:cNvPr id="5" name="Footer Placeholder 2"/>
          <p:cNvSpPr>
            <a:spLocks noGrp="1"/>
          </p:cNvSpPr>
          <p:nvPr>
            <p:ph type="ftr" sz="quarter" idx="15"/>
          </p:nvPr>
        </p:nvSpPr>
        <p:spPr/>
        <p:txBody>
          <a:bodyPr/>
          <a:lstStyle>
            <a:lvl1pPr>
              <a:defRPr/>
            </a:lvl1pPr>
          </a:lstStyle>
          <a:p>
            <a:pPr>
              <a:defRPr/>
            </a:pPr>
            <a:r>
              <a:rPr lang="en-US"/>
              <a:t>Footer</a:t>
            </a:r>
          </a:p>
        </p:txBody>
      </p:sp>
    </p:spTree>
    <p:extLst>
      <p:ext uri="{BB962C8B-B14F-4D97-AF65-F5344CB8AC3E}">
        <p14:creationId xmlns:p14="http://schemas.microsoft.com/office/powerpoint/2010/main" val="6616087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 Geometric Divider">
    <p:spTree>
      <p:nvGrpSpPr>
        <p:cNvPr id="1" name=""/>
        <p:cNvGrpSpPr/>
        <p:nvPr/>
      </p:nvGrpSpPr>
      <p:grpSpPr>
        <a:xfrm>
          <a:off x="0" y="0"/>
          <a:ext cx="0" cy="0"/>
          <a:chOff x="0" y="0"/>
          <a:chExt cx="0" cy="0"/>
        </a:xfrm>
      </p:grpSpPr>
      <p:sp>
        <p:nvSpPr>
          <p:cNvPr id="4"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7"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8"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28"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1"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7"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8"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4"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5"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6"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7"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8"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9"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0"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60"/>
          <p:cNvSpPr>
            <a:spLocks noChangeArrowheads="1"/>
          </p:cNvSpPr>
          <p:nvPr/>
        </p:nvSpPr>
        <p:spPr bwMode="auto">
          <a:xfrm>
            <a:off x="0" y="28289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330" name="Title 329"/>
          <p:cNvSpPr>
            <a:spLocks noGrp="1"/>
          </p:cNvSpPr>
          <p:nvPr>
            <p:ph type="title"/>
          </p:nvPr>
        </p:nvSpPr>
        <p:spPr>
          <a:xfrm>
            <a:off x="865910" y="1306550"/>
            <a:ext cx="7296726" cy="1450437"/>
          </a:xfrm>
        </p:spPr>
        <p:txBody>
          <a:bodyPr lIns="0" tIns="0" rIns="0" bIns="0" anchor="b">
            <a:normAutofit/>
          </a:bodyPr>
          <a:lstStyle>
            <a:lvl1pPr>
              <a:defRPr sz="3200" b="1" cap="none" baseline="0">
                <a:solidFill>
                  <a:schemeClr val="bg2"/>
                </a:solidFill>
              </a:defRPr>
            </a:lvl1pPr>
          </a:lstStyle>
          <a:p>
            <a:r>
              <a:rPr lang="en-US" dirty="0"/>
              <a:t>Click to edit Master title style</a:t>
            </a:r>
          </a:p>
        </p:txBody>
      </p:sp>
      <p:sp>
        <p:nvSpPr>
          <p:cNvPr id="332" name="Text Placeholder 331"/>
          <p:cNvSpPr>
            <a:spLocks noGrp="1"/>
          </p:cNvSpPr>
          <p:nvPr>
            <p:ph type="body" sz="quarter" idx="13"/>
          </p:nvPr>
        </p:nvSpPr>
        <p:spPr>
          <a:xfrm>
            <a:off x="851104" y="3074088"/>
            <a:ext cx="7328771" cy="2397495"/>
          </a:xfrm>
        </p:spPr>
        <p:txBody>
          <a:bodyPr lIns="0" tIns="0" rIns="0" bIns="0">
            <a:normAutofit/>
          </a:bodyPr>
          <a:lstStyle>
            <a:lvl1pPr>
              <a:lnSpc>
                <a:spcPct val="100000"/>
              </a:lnSpc>
              <a:defRPr sz="3000" b="0" i="0" cap="none" baseline="0">
                <a:solidFill>
                  <a:schemeClr val="tx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pic>
        <p:nvPicPr>
          <p:cNvPr id="64" name="Picture 6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extLst>
      <p:ext uri="{BB962C8B-B14F-4D97-AF65-F5344CB8AC3E}">
        <p14:creationId xmlns:p14="http://schemas.microsoft.com/office/powerpoint/2010/main" val="3190010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Light Blue Title Slide">
    <p:spTree>
      <p:nvGrpSpPr>
        <p:cNvPr id="1" name=""/>
        <p:cNvGrpSpPr/>
        <p:nvPr/>
      </p:nvGrpSpPr>
      <p:grpSpPr>
        <a:xfrm>
          <a:off x="0" y="0"/>
          <a:ext cx="0" cy="0"/>
          <a:chOff x="0" y="0"/>
          <a:chExt cx="0" cy="0"/>
        </a:xfrm>
      </p:grpSpPr>
      <p:sp>
        <p:nvSpPr>
          <p:cNvPr id="5" name="Rectangle 5"/>
          <p:cNvSpPr>
            <a:spLocks noChangeArrowheads="1"/>
          </p:cNvSpPr>
          <p:nvPr/>
        </p:nvSpPr>
        <p:spPr bwMode="auto">
          <a:xfrm flipV="1">
            <a:off x="0" y="0"/>
            <a:ext cx="9144000" cy="4479925"/>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pic>
        <p:nvPicPr>
          <p:cNvPr id="6" name="Picture 6"/>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951663" y="3175"/>
            <a:ext cx="2192337"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p:cNvPicPr>
          <p:nvPr/>
        </p:nvPicPr>
        <p:blipFill>
          <a:blip r:embed="rId3" cstate="email">
            <a:alphaModFix amt="50000"/>
            <a:extLst>
              <a:ext uri="{28A0092B-C50C-407E-A947-70E740481C1C}">
                <a14:useLocalDpi xmlns:a14="http://schemas.microsoft.com/office/drawing/2010/main" val="0"/>
              </a:ext>
            </a:extLst>
          </a:blip>
          <a:srcRect/>
          <a:stretch>
            <a:fillRect/>
          </a:stretch>
        </p:blipFill>
        <p:spPr bwMode="auto">
          <a:xfrm>
            <a:off x="0" y="0"/>
            <a:ext cx="6942138" cy="4359275"/>
          </a:xfrm>
          <a:prstGeom prst="rect">
            <a:avLst/>
          </a:prstGeom>
          <a:noFill/>
          <a:ln>
            <a:noFill/>
          </a:ln>
          <a:extLst>
            <a:ext uri="{909E8E84-426E-40DD-AFC4-6F175D3DCCD1}">
              <a14:hiddenFill xmlns:a14="http://schemas.microsoft.com/office/drawing/2010/main">
                <a:solidFill>
                  <a:srgbClr val="FFFFFF">
                    <a:alpha val="50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4" cstate="email">
            <a:alphaModFix amt="58000"/>
            <a:extLst>
              <a:ext uri="{28A0092B-C50C-407E-A947-70E740481C1C}">
                <a14:useLocalDpi xmlns:a14="http://schemas.microsoft.com/office/drawing/2010/main" val="0"/>
              </a:ext>
            </a:extLst>
          </a:blip>
          <a:srcRect/>
          <a:stretch>
            <a:fillRect/>
          </a:stretch>
        </p:blipFill>
        <p:spPr bwMode="auto">
          <a:xfrm>
            <a:off x="4660900" y="0"/>
            <a:ext cx="2324100" cy="4362450"/>
          </a:xfrm>
          <a:prstGeom prst="rect">
            <a:avLst/>
          </a:prstGeom>
          <a:noFill/>
          <a:ln>
            <a:noFill/>
          </a:ln>
          <a:extLst>
            <a:ext uri="{909E8E84-426E-40DD-AFC4-6F175D3DCCD1}">
              <a14:hiddenFill xmlns:a14="http://schemas.microsoft.com/office/drawing/2010/main">
                <a:solidFill>
                  <a:srgbClr val="FFFFFF">
                    <a:alpha val="58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
          <p:cNvSpPr>
            <a:spLocks noChangeArrowheads="1"/>
          </p:cNvSpPr>
          <p:nvPr/>
        </p:nvSpPr>
        <p:spPr bwMode="auto">
          <a:xfrm>
            <a:off x="6494463" y="4318000"/>
            <a:ext cx="2649537" cy="84613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sp>
        <p:nvSpPr>
          <p:cNvPr id="11"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4"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5"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5"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8"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4"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5"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8"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0"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2"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3"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4"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5"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6"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7"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8" name="Rectangle 68"/>
          <p:cNvSpPr>
            <a:spLocks noChangeArrowheads="1"/>
          </p:cNvSpPr>
          <p:nvPr/>
        </p:nvSpPr>
        <p:spPr bwMode="auto">
          <a:xfrm>
            <a:off x="6713538" y="4308475"/>
            <a:ext cx="2430462" cy="18256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rgbClr val="C8BB7E"/>
              </a:solidFill>
            </a:endParaRPr>
          </a:p>
        </p:txBody>
      </p:sp>
      <p:sp>
        <p:nvSpPr>
          <p:cNvPr id="70" name="Rectangle 69"/>
          <p:cNvSpPr>
            <a:spLocks noChangeArrowheads="1"/>
          </p:cNvSpPr>
          <p:nvPr/>
        </p:nvSpPr>
        <p:spPr bwMode="auto">
          <a:xfrm>
            <a:off x="0" y="4310063"/>
            <a:ext cx="6977063" cy="182562"/>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330" name="Title 329"/>
          <p:cNvSpPr>
            <a:spLocks noGrp="1"/>
          </p:cNvSpPr>
          <p:nvPr>
            <p:ph type="title"/>
          </p:nvPr>
        </p:nvSpPr>
        <p:spPr>
          <a:xfrm>
            <a:off x="1512623" y="1189789"/>
            <a:ext cx="6971806" cy="1822161"/>
          </a:xfrm>
        </p:spPr>
        <p:txBody>
          <a:bodyPr anchor="b"/>
          <a:lstStyle>
            <a:lvl1pPr>
              <a:lnSpc>
                <a:spcPct val="100000"/>
              </a:lnSpc>
              <a:spcBef>
                <a:spcPts val="0"/>
              </a:spcBef>
              <a:defRPr sz="3600" b="1" baseline="0">
                <a:solidFill>
                  <a:schemeClr val="bg1"/>
                </a:solidFill>
              </a:defRPr>
            </a:lvl1pPr>
          </a:lstStyle>
          <a:p>
            <a:r>
              <a:rPr lang="en-US"/>
              <a:t>Click to edit Master title style</a:t>
            </a:r>
            <a:endParaRPr lang="en-US" dirty="0"/>
          </a:p>
        </p:txBody>
      </p:sp>
      <p:sp>
        <p:nvSpPr>
          <p:cNvPr id="332" name="Text Placeholder 331"/>
          <p:cNvSpPr>
            <a:spLocks noGrp="1"/>
          </p:cNvSpPr>
          <p:nvPr>
            <p:ph type="body" sz="quarter" idx="13"/>
          </p:nvPr>
        </p:nvSpPr>
        <p:spPr>
          <a:xfrm>
            <a:off x="1525172" y="3000005"/>
            <a:ext cx="6959257" cy="875885"/>
          </a:xfrm>
        </p:spPr>
        <p:txBody>
          <a:bodyPr>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sp>
        <p:nvSpPr>
          <p:cNvPr id="71" name="Rectangle 1028"/>
          <p:cNvSpPr>
            <a:spLocks noGrp="1" noChangeArrowheads="1"/>
          </p:cNvSpPr>
          <p:nvPr>
            <p:ph type="dt" sz="half" idx="15"/>
          </p:nvPr>
        </p:nvSpPr>
        <p:spPr>
          <a:xfrm>
            <a:off x="5942013" y="6107113"/>
            <a:ext cx="2551112" cy="306387"/>
          </a:xfrm>
        </p:spPr>
        <p:txBody>
          <a:bodyPr rIns="0"/>
          <a:lstStyle>
            <a:lvl1pPr algn="r">
              <a:defRPr b="0" i="0" smtClean="0">
                <a:solidFill>
                  <a:schemeClr val="tx1"/>
                </a:solidFill>
                <a:latin typeface="Arial"/>
                <a:cs typeface="Arial"/>
              </a:defRPr>
            </a:lvl1pPr>
          </a:lstStyle>
          <a:p>
            <a:pPr>
              <a:defRPr/>
            </a:pPr>
            <a:fld id="{3C2A2DC7-9352-9547-8699-82257BD0A489}" type="datetime4">
              <a:rPr lang="en-US"/>
              <a:pPr>
                <a:defRPr/>
              </a:pPr>
              <a:t>December 8, 2020</a:t>
            </a:fld>
            <a:endParaRPr lang="en-US"/>
          </a:p>
        </p:txBody>
      </p:sp>
      <p:sp>
        <p:nvSpPr>
          <p:cNvPr id="72" name="Footer Placeholder 1"/>
          <p:cNvSpPr>
            <a:spLocks noGrp="1"/>
          </p:cNvSpPr>
          <p:nvPr>
            <p:ph type="ftr" sz="quarter" idx="16"/>
          </p:nvPr>
        </p:nvSpPr>
        <p:spPr>
          <a:xfrm>
            <a:off x="1439863" y="6416675"/>
            <a:ext cx="7064375" cy="301625"/>
          </a:xfrm>
        </p:spPr>
        <p:txBody>
          <a:bodyPr rIns="0" anchor="t" anchorCtr="0"/>
          <a:lstStyle>
            <a:lvl1pPr>
              <a:defRPr b="0" smtClean="0"/>
            </a:lvl1pPr>
          </a:lstStyle>
          <a:p>
            <a:pPr>
              <a:defRPr/>
            </a:pPr>
            <a:r>
              <a:rPr lang="en-US"/>
              <a:t>Footer</a:t>
            </a:r>
          </a:p>
        </p:txBody>
      </p:sp>
      <p:sp>
        <p:nvSpPr>
          <p:cNvPr id="73" name="Text Placeholder 331"/>
          <p:cNvSpPr>
            <a:spLocks noGrp="1"/>
          </p:cNvSpPr>
          <p:nvPr>
            <p:ph type="body" sz="quarter" idx="14"/>
          </p:nvPr>
        </p:nvSpPr>
        <p:spPr>
          <a:xfrm>
            <a:off x="5682073" y="4699001"/>
            <a:ext cx="2821170" cy="1393637"/>
          </a:xfrm>
        </p:spPr>
        <p:txBody>
          <a:bodyPr anchor="b"/>
          <a:lstStyle>
            <a:lvl1pPr algn="r">
              <a:lnSpc>
                <a:spcPct val="100000"/>
              </a:lnSpc>
              <a:defRPr sz="1400" b="0" i="0" baseline="0">
                <a:solidFill>
                  <a:schemeClr val="tx1"/>
                </a:solidFill>
                <a:latin typeface="+mn-lt"/>
                <a:cs typeface="Arial"/>
              </a:defRPr>
            </a:lvl1pPr>
            <a:lvl2pPr algn="r">
              <a:defRPr sz="1400" b="0" i="0">
                <a:latin typeface="+mn-l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marL="0" marR="0" lvl="0" indent="0" algn="r" defTabSz="914400" rtl="0" eaLnBrk="1" fontAlgn="base" latinLnBrk="0" hangingPunct="1">
              <a:lnSpc>
                <a:spcPct val="100000"/>
              </a:lnSpc>
              <a:spcBef>
                <a:spcPct val="20000"/>
              </a:spcBef>
              <a:spcAft>
                <a:spcPct val="0"/>
              </a:spcAft>
              <a:buClr>
                <a:srgbClr val="00783C"/>
              </a:buClr>
              <a:buSzTx/>
              <a:buFontTx/>
              <a:buNone/>
              <a:tabLst/>
              <a:defRPr/>
            </a:pPr>
            <a:r>
              <a:rPr lang="en-US"/>
              <a:t>Click to edit Master text styles</a:t>
            </a:r>
          </a:p>
          <a:p>
            <a:pPr marL="0" marR="0" lvl="1" indent="0" algn="r" defTabSz="914400" rtl="0" eaLnBrk="1" fontAlgn="base" latinLnBrk="0" hangingPunct="1">
              <a:lnSpc>
                <a:spcPct val="100000"/>
              </a:lnSpc>
              <a:spcBef>
                <a:spcPct val="20000"/>
              </a:spcBef>
              <a:spcAft>
                <a:spcPct val="0"/>
              </a:spcAft>
              <a:buClr>
                <a:srgbClr val="00783C"/>
              </a:buClr>
              <a:buSzTx/>
              <a:buFontTx/>
              <a:buNone/>
              <a:tabLst/>
              <a:defRPr/>
            </a:pPr>
            <a:r>
              <a:rPr lang="en-US"/>
              <a:t>Second level</a:t>
            </a:r>
          </a:p>
        </p:txBody>
      </p:sp>
      <p:pic>
        <p:nvPicPr>
          <p:cNvPr id="75" name="Picture 7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23851" y="4705838"/>
            <a:ext cx="5005626" cy="1274944"/>
          </a:xfrm>
          <a:prstGeom prst="rect">
            <a:avLst/>
          </a:prstGeom>
        </p:spPr>
      </p:pic>
    </p:spTree>
    <p:extLst>
      <p:ext uri="{BB962C8B-B14F-4D97-AF65-F5344CB8AC3E}">
        <p14:creationId xmlns:p14="http://schemas.microsoft.com/office/powerpoint/2010/main" val="6876859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ight Basic Divider">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6858000"/>
          </a:xfrm>
          <a:prstGeom prst="rect">
            <a:avLst/>
          </a:prstGeom>
          <a:solidFill>
            <a:srgbClr val="139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pic>
        <p:nvPicPr>
          <p:cNvPr id="5" name="Picture 4"/>
          <p:cNvPicPr>
            <a:picLocks noChangeAspect="1"/>
          </p:cNvPicPr>
          <p:nvPr/>
        </p:nvPicPr>
        <p:blipFill>
          <a:blip r:embed="rId2" cstate="email">
            <a:duotone>
              <a:prstClr val="black"/>
              <a:schemeClr val="tx2">
                <a:tint val="45000"/>
                <a:satMod val="400000"/>
              </a:schemeClr>
            </a:duotone>
            <a:alphaModFix amt="72000"/>
            <a:extLst>
              <a:ext uri="{28A0092B-C50C-407E-A947-70E740481C1C}">
                <a14:useLocalDpi xmlns:a14="http://schemas.microsoft.com/office/drawing/2010/main" val="0"/>
              </a:ext>
            </a:extLst>
          </a:blip>
          <a:stretch>
            <a:fillRect/>
          </a:stretch>
        </p:blipFill>
        <p:spPr>
          <a:xfrm>
            <a:off x="6951336" y="3580"/>
            <a:ext cx="2192664" cy="4314420"/>
          </a:xfrm>
          <a:prstGeom prst="rect">
            <a:avLst/>
          </a:prstGeom>
        </p:spPr>
      </p:pic>
      <p:pic>
        <p:nvPicPr>
          <p:cNvPr id="6" name="Picture 5"/>
          <p:cNvPicPr>
            <a:picLocks noChangeAspect="1"/>
          </p:cNvPicPr>
          <p:nvPr/>
        </p:nvPicPr>
        <p:blipFill>
          <a:blip r:embed="rId3" cstate="email">
            <a:alphaModFix amt="50000"/>
            <a:extLst>
              <a:ext uri="{28A0092B-C50C-407E-A947-70E740481C1C}">
                <a14:useLocalDpi xmlns:a14="http://schemas.microsoft.com/office/drawing/2010/main" val="0"/>
              </a:ext>
            </a:extLst>
          </a:blip>
          <a:srcRect/>
          <a:stretch>
            <a:fillRect/>
          </a:stretch>
        </p:blipFill>
        <p:spPr bwMode="auto">
          <a:xfrm>
            <a:off x="0" y="0"/>
            <a:ext cx="6942138" cy="4359275"/>
          </a:xfrm>
          <a:prstGeom prst="rect">
            <a:avLst/>
          </a:prstGeom>
          <a:noFill/>
          <a:ln>
            <a:noFill/>
          </a:ln>
          <a:extLst>
            <a:ext uri="{909E8E84-426E-40DD-AFC4-6F175D3DCCD1}">
              <a14:hiddenFill xmlns:a14="http://schemas.microsoft.com/office/drawing/2010/main">
                <a:solidFill>
                  <a:srgbClr val="FFFFFF">
                    <a:alpha val="50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cstate="email">
            <a:alphaModFix amt="58000"/>
            <a:extLst>
              <a:ext uri="{28A0092B-C50C-407E-A947-70E740481C1C}">
                <a14:useLocalDpi xmlns:a14="http://schemas.microsoft.com/office/drawing/2010/main" val="0"/>
              </a:ext>
            </a:extLst>
          </a:blip>
          <a:srcRect/>
          <a:stretch>
            <a:fillRect/>
          </a:stretch>
        </p:blipFill>
        <p:spPr bwMode="auto">
          <a:xfrm>
            <a:off x="4660900" y="0"/>
            <a:ext cx="2324100" cy="4362450"/>
          </a:xfrm>
          <a:prstGeom prst="rect">
            <a:avLst/>
          </a:prstGeom>
          <a:noFill/>
          <a:ln>
            <a:noFill/>
          </a:ln>
          <a:extLst>
            <a:ext uri="{909E8E84-426E-40DD-AFC4-6F175D3DCCD1}">
              <a14:hiddenFill xmlns:a14="http://schemas.microsoft.com/office/drawing/2010/main">
                <a:solidFill>
                  <a:srgbClr val="FFFFFF">
                    <a:alpha val="58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1"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2"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5"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1"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2"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8"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9"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0"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2"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3"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4"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5" name="Rectangle 64"/>
          <p:cNvSpPr>
            <a:spLocks noChangeArrowheads="1"/>
          </p:cNvSpPr>
          <p:nvPr/>
        </p:nvSpPr>
        <p:spPr bwMode="auto">
          <a:xfrm>
            <a:off x="0" y="4292600"/>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330" name="Title 329"/>
          <p:cNvSpPr>
            <a:spLocks noGrp="1"/>
          </p:cNvSpPr>
          <p:nvPr>
            <p:ph type="title"/>
          </p:nvPr>
        </p:nvSpPr>
        <p:spPr>
          <a:xfrm>
            <a:off x="865910" y="2721693"/>
            <a:ext cx="7296726" cy="1450437"/>
          </a:xfrm>
        </p:spPr>
        <p:txBody>
          <a:bodyPr lIns="0" tIns="0" rIns="0" bIns="0" anchor="b">
            <a:normAutofit/>
          </a:bodyPr>
          <a:lstStyle>
            <a:lvl1pPr>
              <a:defRPr sz="3200" b="1" cap="none" baseline="0">
                <a:solidFill>
                  <a:schemeClr val="bg1"/>
                </a:solidFill>
              </a:defRPr>
            </a:lvl1pPr>
          </a:lstStyle>
          <a:p>
            <a:r>
              <a:rPr lang="en-US" dirty="0"/>
              <a:t>Click to edit Master title style</a:t>
            </a:r>
          </a:p>
        </p:txBody>
      </p:sp>
      <p:sp>
        <p:nvSpPr>
          <p:cNvPr id="332" name="Text Placeholder 331"/>
          <p:cNvSpPr>
            <a:spLocks noGrp="1"/>
          </p:cNvSpPr>
          <p:nvPr>
            <p:ph type="body" sz="quarter" idx="13"/>
          </p:nvPr>
        </p:nvSpPr>
        <p:spPr>
          <a:xfrm>
            <a:off x="851104" y="4523618"/>
            <a:ext cx="7328771" cy="1548191"/>
          </a:xfrm>
        </p:spPr>
        <p:txBody>
          <a:bodyPr lIns="0" tIns="0" rIns="0" bIns="0">
            <a:normAutofit/>
          </a:bodyPr>
          <a:lstStyle>
            <a:lvl1pPr>
              <a:lnSpc>
                <a:spcPct val="100000"/>
              </a:lnSpc>
              <a:defRPr sz="3000" b="0" i="0" cap="none" baseline="0">
                <a:solidFill>
                  <a:schemeClr val="bg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pic>
        <p:nvPicPr>
          <p:cNvPr id="69" name="Picture 6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27268" y="6260507"/>
            <a:ext cx="1793683" cy="456854"/>
          </a:xfrm>
          <a:prstGeom prst="rect">
            <a:avLst/>
          </a:prstGeom>
        </p:spPr>
      </p:pic>
    </p:spTree>
    <p:extLst>
      <p:ext uri="{BB962C8B-B14F-4D97-AF65-F5344CB8AC3E}">
        <p14:creationId xmlns:p14="http://schemas.microsoft.com/office/powerpoint/2010/main" val="178918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ark Basic Divider">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6858000"/>
          </a:xfrm>
          <a:prstGeom prst="rect">
            <a:avLst/>
          </a:prstGeom>
          <a:solidFill>
            <a:srgbClr val="021F4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pic>
        <p:nvPicPr>
          <p:cNvPr id="5" name="Picture 4"/>
          <p:cNvPicPr>
            <a:picLocks noChangeAspect="1"/>
          </p:cNvPicPr>
          <p:nvPr/>
        </p:nvPicPr>
        <p:blipFill>
          <a:blip r:embed="rId2" cstate="email">
            <a:duotone>
              <a:prstClr val="black"/>
              <a:schemeClr val="tx2">
                <a:tint val="45000"/>
                <a:satMod val="400000"/>
              </a:schemeClr>
            </a:duotone>
            <a:alphaModFix amt="72000"/>
            <a:extLst>
              <a:ext uri="{28A0092B-C50C-407E-A947-70E740481C1C}">
                <a14:useLocalDpi xmlns:a14="http://schemas.microsoft.com/office/drawing/2010/main" val="0"/>
              </a:ext>
            </a:extLst>
          </a:blip>
          <a:stretch>
            <a:fillRect/>
          </a:stretch>
        </p:blipFill>
        <p:spPr>
          <a:xfrm>
            <a:off x="6951336" y="3580"/>
            <a:ext cx="2192664" cy="4314420"/>
          </a:xfrm>
          <a:prstGeom prst="rect">
            <a:avLst/>
          </a:prstGeom>
        </p:spPr>
      </p:pic>
      <p:pic>
        <p:nvPicPr>
          <p:cNvPr id="6" name="Picture 5"/>
          <p:cNvPicPr>
            <a:picLocks noChangeAspect="1"/>
          </p:cNvPicPr>
          <p:nvPr/>
        </p:nvPicPr>
        <p:blipFill>
          <a:blip r:embed="rId3" cstate="email">
            <a:alphaModFix amt="50000"/>
            <a:extLst>
              <a:ext uri="{28A0092B-C50C-407E-A947-70E740481C1C}">
                <a14:useLocalDpi xmlns:a14="http://schemas.microsoft.com/office/drawing/2010/main" val="0"/>
              </a:ext>
            </a:extLst>
          </a:blip>
          <a:srcRect/>
          <a:stretch>
            <a:fillRect/>
          </a:stretch>
        </p:blipFill>
        <p:spPr bwMode="auto">
          <a:xfrm>
            <a:off x="0" y="0"/>
            <a:ext cx="6942138" cy="4359275"/>
          </a:xfrm>
          <a:prstGeom prst="rect">
            <a:avLst/>
          </a:prstGeom>
          <a:noFill/>
          <a:ln>
            <a:noFill/>
          </a:ln>
          <a:extLst>
            <a:ext uri="{909E8E84-426E-40DD-AFC4-6F175D3DCCD1}">
              <a14:hiddenFill xmlns:a14="http://schemas.microsoft.com/office/drawing/2010/main">
                <a:solidFill>
                  <a:srgbClr val="FFFFFF">
                    <a:alpha val="5000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cstate="email">
            <a:alphaModFix amt="58000"/>
            <a:extLst>
              <a:ext uri="{28A0092B-C50C-407E-A947-70E740481C1C}">
                <a14:useLocalDpi xmlns:a14="http://schemas.microsoft.com/office/drawing/2010/main" val="0"/>
              </a:ext>
            </a:extLst>
          </a:blip>
          <a:srcRect/>
          <a:stretch>
            <a:fillRect/>
          </a:stretch>
        </p:blipFill>
        <p:spPr bwMode="auto">
          <a:xfrm>
            <a:off x="4660900" y="0"/>
            <a:ext cx="2324100" cy="4362450"/>
          </a:xfrm>
          <a:prstGeom prst="rect">
            <a:avLst/>
          </a:prstGeom>
          <a:noFill/>
          <a:ln>
            <a:noFill/>
          </a:ln>
          <a:extLst>
            <a:ext uri="{909E8E84-426E-40DD-AFC4-6F175D3DCCD1}">
              <a14:hiddenFill xmlns:a14="http://schemas.microsoft.com/office/drawing/2010/main">
                <a:solidFill>
                  <a:srgbClr val="FFFFFF">
                    <a:alpha val="58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1"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2"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2"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5"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1"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2"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6"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8"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9"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0"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2"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3"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4"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5" name="Rectangle 64"/>
          <p:cNvSpPr>
            <a:spLocks noChangeArrowheads="1"/>
          </p:cNvSpPr>
          <p:nvPr/>
        </p:nvSpPr>
        <p:spPr bwMode="auto">
          <a:xfrm>
            <a:off x="0" y="4292600"/>
            <a:ext cx="9144000" cy="176213"/>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330" name="Title 329"/>
          <p:cNvSpPr>
            <a:spLocks noGrp="1"/>
          </p:cNvSpPr>
          <p:nvPr>
            <p:ph type="title"/>
          </p:nvPr>
        </p:nvSpPr>
        <p:spPr>
          <a:xfrm>
            <a:off x="865910" y="2721693"/>
            <a:ext cx="7296726" cy="1450437"/>
          </a:xfrm>
        </p:spPr>
        <p:txBody>
          <a:bodyPr lIns="0" tIns="0" rIns="0" bIns="0" anchor="b">
            <a:normAutofit/>
          </a:bodyPr>
          <a:lstStyle>
            <a:lvl1pPr>
              <a:defRPr sz="3200" b="1" cap="none" baseline="0">
                <a:solidFill>
                  <a:schemeClr val="bg1"/>
                </a:solidFill>
              </a:defRPr>
            </a:lvl1pPr>
          </a:lstStyle>
          <a:p>
            <a:r>
              <a:rPr lang="en-US" dirty="0"/>
              <a:t>Click to edit Master title style</a:t>
            </a:r>
          </a:p>
        </p:txBody>
      </p:sp>
      <p:sp>
        <p:nvSpPr>
          <p:cNvPr id="332" name="Text Placeholder 331"/>
          <p:cNvSpPr>
            <a:spLocks noGrp="1"/>
          </p:cNvSpPr>
          <p:nvPr>
            <p:ph type="body" sz="quarter" idx="13"/>
          </p:nvPr>
        </p:nvSpPr>
        <p:spPr>
          <a:xfrm>
            <a:off x="851104" y="4523618"/>
            <a:ext cx="7328771" cy="1548191"/>
          </a:xfrm>
        </p:spPr>
        <p:txBody>
          <a:bodyPr lIns="0" tIns="0" rIns="0" bIns="0">
            <a:normAutofit/>
          </a:bodyPr>
          <a:lstStyle>
            <a:lvl1pPr>
              <a:lnSpc>
                <a:spcPct val="100000"/>
              </a:lnSpc>
              <a:defRPr sz="3000" b="0" i="0" cap="none" baseline="0">
                <a:solidFill>
                  <a:schemeClr val="bg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Click to edit Master text styles</a:t>
            </a:r>
          </a:p>
        </p:txBody>
      </p:sp>
      <p:pic>
        <p:nvPicPr>
          <p:cNvPr id="68" name="Picture 6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27268" y="6260507"/>
            <a:ext cx="1793683" cy="456854"/>
          </a:xfrm>
          <a:prstGeom prst="rect">
            <a:avLst/>
          </a:prstGeom>
        </p:spPr>
      </p:pic>
    </p:spTree>
    <p:extLst>
      <p:ext uri="{BB962C8B-B14F-4D97-AF65-F5344CB8AC3E}">
        <p14:creationId xmlns:p14="http://schemas.microsoft.com/office/powerpoint/2010/main" val="3763673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able of Contents">
    <p:spTree>
      <p:nvGrpSpPr>
        <p:cNvPr id="1" name=""/>
        <p:cNvGrpSpPr/>
        <p:nvPr/>
      </p:nvGrpSpPr>
      <p:grpSpPr>
        <a:xfrm>
          <a:off x="0" y="0"/>
          <a:ext cx="0" cy="0"/>
          <a:chOff x="0" y="0"/>
          <a:chExt cx="0" cy="0"/>
        </a:xfrm>
      </p:grpSpPr>
      <p:sp>
        <p:nvSpPr>
          <p:cNvPr id="4" name="Rectangle 9"/>
          <p:cNvSpPr>
            <a:spLocks noChangeArrowheads="1"/>
          </p:cNvSpPr>
          <p:nvPr/>
        </p:nvSpPr>
        <p:spPr bwMode="auto">
          <a:xfrm>
            <a:off x="0" y="1100138"/>
            <a:ext cx="9144000" cy="176212"/>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latin typeface="Arial" panose="020B0604020202020204" pitchFamily="34" charset="0"/>
            </a:endParaRPr>
          </a:p>
        </p:txBody>
      </p:sp>
      <p:sp>
        <p:nvSpPr>
          <p:cNvPr id="2" name="Title 1"/>
          <p:cNvSpPr>
            <a:spLocks noGrp="1"/>
          </p:cNvSpPr>
          <p:nvPr>
            <p:ph type="title"/>
          </p:nvPr>
        </p:nvSpPr>
        <p:spPr>
          <a:xfrm>
            <a:off x="356934" y="301626"/>
            <a:ext cx="8462029" cy="756707"/>
          </a:xfrm>
        </p:spPr>
        <p:txBody>
          <a:bodyPr anchor="b"/>
          <a:lstStyle>
            <a:lvl1pPr>
              <a:defRPr sz="2200" b="0" i="0">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349250" y="1598613"/>
            <a:ext cx="8477250" cy="941796"/>
          </a:xfrm>
        </p:spPr>
        <p:txBody>
          <a:bodyPr>
            <a:spAutoFit/>
          </a:bodyPr>
          <a:lstStyle>
            <a:lvl1pPr>
              <a:lnSpc>
                <a:spcPct val="100000"/>
              </a:lnSpc>
              <a:spcBef>
                <a:spcPts val="2400"/>
              </a:spcBef>
              <a:tabLst>
                <a:tab pos="8402638" algn="r"/>
              </a:tabLst>
              <a:defRPr lang="en-US" sz="1800" dirty="0" smtClean="0">
                <a:solidFill>
                  <a:schemeClr val="tx2">
                    <a:lumMod val="75000"/>
                    <a:lumOff val="25000"/>
                  </a:schemeClr>
                </a:solidFill>
                <a:latin typeface="+mn-lt"/>
                <a:ea typeface="ＭＳ Ｐゴシック" charset="0"/>
                <a:cs typeface="ＭＳ Ｐゴシック" charset="0"/>
              </a:defRPr>
            </a:lvl1pPr>
            <a:lvl2pPr>
              <a:defRPr lang="en-US" sz="1800" dirty="0" smtClean="0">
                <a:solidFill>
                  <a:schemeClr val="tx2">
                    <a:lumMod val="75000"/>
                    <a:lumOff val="25000"/>
                  </a:schemeClr>
                </a:solidFill>
                <a:latin typeface="+mn-lt"/>
                <a:ea typeface="ＭＳ Ｐゴシック" charset="0"/>
              </a:defRPr>
            </a:lvl2pPr>
          </a:lstStyle>
          <a:p>
            <a:pPr marL="285750" lvl="0" indent="-285750" algn="l" rtl="0" eaLnBrk="1" fontAlgn="base" hangingPunct="1">
              <a:lnSpc>
                <a:spcPct val="100000"/>
              </a:lnSpc>
              <a:spcBef>
                <a:spcPts val="2400"/>
              </a:spcBef>
              <a:spcAft>
                <a:spcPct val="0"/>
              </a:spcAft>
              <a:buClr>
                <a:schemeClr val="tx2">
                  <a:lumMod val="75000"/>
                  <a:lumOff val="25000"/>
                </a:schemeClr>
              </a:buClr>
              <a:buFont typeface="Arial" panose="020B0604020202020204" pitchFamily="34" charset="0"/>
              <a:buChar char="•"/>
              <a:tabLst>
                <a:tab pos="8402638" algn="r"/>
              </a:tabLst>
            </a:pPr>
            <a:r>
              <a:rPr lang="en-US" dirty="0"/>
              <a:t>Click to edit Master text styles</a:t>
            </a:r>
          </a:p>
          <a:p>
            <a:pPr marL="569913" lvl="1" indent="-285750" algn="l" rtl="0" eaLnBrk="1" fontAlgn="base" hangingPunct="1">
              <a:spcBef>
                <a:spcPct val="20000"/>
              </a:spcBef>
              <a:spcAft>
                <a:spcPct val="0"/>
              </a:spcAft>
              <a:buClr>
                <a:schemeClr val="tx2">
                  <a:lumMod val="75000"/>
                  <a:lumOff val="25000"/>
                </a:schemeClr>
              </a:buClr>
              <a:buFont typeface="Arial" panose="020B0604020202020204" pitchFamily="34" charset="0"/>
              <a:buChar char="–"/>
            </a:pPr>
            <a:r>
              <a:rPr lang="en-US" dirty="0"/>
              <a:t>Second level</a:t>
            </a:r>
          </a:p>
          <a:p>
            <a:pPr marL="569913" lvl="1" indent="-285750" algn="l" rtl="0" eaLnBrk="1" fontAlgn="base" hangingPunct="1">
              <a:spcBef>
                <a:spcPct val="20000"/>
              </a:spcBef>
              <a:spcAft>
                <a:spcPct val="0"/>
              </a:spcAft>
              <a:buClr>
                <a:schemeClr val="tx2">
                  <a:lumMod val="75000"/>
                  <a:lumOff val="25000"/>
                </a:schemeClr>
              </a:buClr>
              <a:buFont typeface="Arial" panose="020B0604020202020204" pitchFamily="34" charset="0"/>
              <a:buChar char="–"/>
            </a:pPr>
            <a:r>
              <a:rPr lang="en-US" dirty="0"/>
              <a:t>Third level</a:t>
            </a:r>
          </a:p>
        </p:txBody>
      </p:sp>
      <p:sp>
        <p:nvSpPr>
          <p:cNvPr id="5" name="Slide Number Placeholder 3"/>
          <p:cNvSpPr>
            <a:spLocks noGrp="1"/>
          </p:cNvSpPr>
          <p:nvPr>
            <p:ph type="sldNum" sz="quarter" idx="14"/>
          </p:nvPr>
        </p:nvSpPr>
        <p:spPr>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lang="en-US" sz="1100" b="0" smtClean="0">
                <a:solidFill>
                  <a:srgbClr val="7F7F7F"/>
                </a:solidFill>
                <a:latin typeface="Arial"/>
                <a:ea typeface="+mn-ea"/>
                <a:cs typeface="Arial"/>
              </a:defRPr>
            </a:lvl1pPr>
          </a:lstStyle>
          <a:p>
            <a:fld id="{D0C53EF0-E817-4E49-A366-6572B14DF073}" type="slidenum">
              <a:rPr lang="en-US" smtClean="0"/>
              <a:pPr/>
              <a:t>‹#›</a:t>
            </a:fld>
            <a:endParaRPr lang="en-US"/>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rcRect r="28535"/>
          <a:stretch>
            <a:fillRect/>
          </a:stretch>
        </p:blipFill>
        <p:spPr bwMode="auto">
          <a:xfrm>
            <a:off x="6853238" y="6346825"/>
            <a:ext cx="1963737"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1270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Dark Table of Contents">
    <p:spTree>
      <p:nvGrpSpPr>
        <p:cNvPr id="1" name=""/>
        <p:cNvGrpSpPr/>
        <p:nvPr/>
      </p:nvGrpSpPr>
      <p:grpSpPr>
        <a:xfrm>
          <a:off x="0" y="0"/>
          <a:ext cx="0" cy="0"/>
          <a:chOff x="0" y="0"/>
          <a:chExt cx="0" cy="0"/>
        </a:xfrm>
      </p:grpSpPr>
      <p:sp>
        <p:nvSpPr>
          <p:cNvPr id="4" name="Rectangle 10"/>
          <p:cNvSpPr>
            <a:spLocks noChangeArrowheads="1"/>
          </p:cNvSpPr>
          <p:nvPr/>
        </p:nvSpPr>
        <p:spPr bwMode="auto">
          <a:xfrm>
            <a:off x="0" y="1100138"/>
            <a:ext cx="9144000" cy="176212"/>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2" name="Title 1"/>
          <p:cNvSpPr>
            <a:spLocks noGrp="1"/>
          </p:cNvSpPr>
          <p:nvPr>
            <p:ph type="title"/>
          </p:nvPr>
        </p:nvSpPr>
        <p:spPr>
          <a:xfrm>
            <a:off x="356934" y="301626"/>
            <a:ext cx="8462029" cy="756707"/>
          </a:xfrm>
        </p:spPr>
        <p:txBody>
          <a:bodyPr anchor="ctr">
            <a:normAutofit/>
          </a:bodyPr>
          <a:lstStyle>
            <a:lvl1pPr>
              <a:defRPr sz="2400" b="0" i="0">
                <a:solidFill>
                  <a:schemeClr val="tx1"/>
                </a:solidFill>
              </a:defRPr>
            </a:lvl1pPr>
          </a:lstStyle>
          <a:p>
            <a:r>
              <a:rPr lang="en-US" dirty="0"/>
              <a:t>Click to edit Master title style</a:t>
            </a:r>
          </a:p>
        </p:txBody>
      </p:sp>
      <p:sp>
        <p:nvSpPr>
          <p:cNvPr id="7" name="Text Placeholder 6"/>
          <p:cNvSpPr>
            <a:spLocks noGrp="1"/>
          </p:cNvSpPr>
          <p:nvPr>
            <p:ph type="body" sz="quarter" idx="13" hasCustomPrompt="1"/>
          </p:nvPr>
        </p:nvSpPr>
        <p:spPr>
          <a:xfrm>
            <a:off x="349250" y="1598613"/>
            <a:ext cx="8477250" cy="4613804"/>
          </a:xfrm>
        </p:spPr>
        <p:txBody>
          <a:bodyPr>
            <a:normAutofit/>
          </a:bodyPr>
          <a:lstStyle>
            <a:lvl1pPr>
              <a:lnSpc>
                <a:spcPct val="100000"/>
              </a:lnSpc>
              <a:spcBef>
                <a:spcPts val="2400"/>
              </a:spcBef>
              <a:tabLst>
                <a:tab pos="8402638" algn="r"/>
              </a:tabLst>
              <a:defRPr lang="en-US" sz="2000" smtClean="0"/>
            </a:lvl1pPr>
          </a:lstStyle>
          <a:p>
            <a:pPr lvl="0"/>
            <a:r>
              <a:rPr lang="en-US" dirty="0"/>
              <a:t>Type the section/topic then press the tab button	Slide #</a:t>
            </a:r>
          </a:p>
        </p:txBody>
      </p:sp>
      <p:sp>
        <p:nvSpPr>
          <p:cNvPr id="5" name="Footer Placeholder 5"/>
          <p:cNvSpPr>
            <a:spLocks noGrp="1"/>
          </p:cNvSpPr>
          <p:nvPr>
            <p:ph type="ftr" sz="quarter" idx="14"/>
          </p:nvPr>
        </p:nvSpPr>
        <p:spPr/>
        <p:txBody>
          <a:bodyPr/>
          <a:lstStyle>
            <a:lvl1pPr>
              <a:defRPr/>
            </a:lvl1pPr>
          </a:lstStyle>
          <a:p>
            <a:pPr>
              <a:defRPr/>
            </a:pPr>
            <a:r>
              <a:rPr lang="en-US"/>
              <a:t>Footer Information</a:t>
            </a:r>
          </a:p>
        </p:txBody>
      </p:sp>
      <p:sp>
        <p:nvSpPr>
          <p:cNvPr id="6" name="Slide Number Placeholder 7"/>
          <p:cNvSpPr>
            <a:spLocks noGrp="1"/>
          </p:cNvSpPr>
          <p:nvPr>
            <p:ph type="sldNum" sz="quarter" idx="15"/>
          </p:nvPr>
        </p:nvSpPr>
        <p:spPr/>
        <p:txBody>
          <a:bodyPr/>
          <a:lstStyle>
            <a:lvl1pPr>
              <a:defRPr/>
            </a:lvl1pPr>
          </a:lstStyle>
          <a:p>
            <a:pPr>
              <a:defRPr/>
            </a:pPr>
            <a:fld id="{5F140DA0-A674-6B41-B934-83C754E0012D}" type="slidenum">
              <a:rPr lang="en-US"/>
              <a:pPr>
                <a:defRPr/>
              </a:pPr>
              <a:t>‹#›</a:t>
            </a:fld>
            <a:endParaRPr lang="en-US"/>
          </a:p>
        </p:txBody>
      </p:sp>
    </p:spTree>
    <p:extLst>
      <p:ext uri="{BB962C8B-B14F-4D97-AF65-F5344CB8AC3E}">
        <p14:creationId xmlns:p14="http://schemas.microsoft.com/office/powerpoint/2010/main" val="971363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able of Contents">
    <p:spTree>
      <p:nvGrpSpPr>
        <p:cNvPr id="1" name=""/>
        <p:cNvGrpSpPr/>
        <p:nvPr/>
      </p:nvGrpSpPr>
      <p:grpSpPr>
        <a:xfrm>
          <a:off x="0" y="0"/>
          <a:ext cx="0" cy="0"/>
          <a:chOff x="0" y="0"/>
          <a:chExt cx="0" cy="0"/>
        </a:xfrm>
      </p:grpSpPr>
      <p:sp>
        <p:nvSpPr>
          <p:cNvPr id="5" name="Slide Number Placeholder 3"/>
          <p:cNvSpPr>
            <a:spLocks noGrp="1"/>
          </p:cNvSpPr>
          <p:nvPr>
            <p:ph type="sldNum" sz="quarter" idx="14"/>
          </p:nvPr>
        </p:nvSpPr>
        <p:spPr>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lang="en-US" sz="1100" b="0" smtClean="0">
                <a:solidFill>
                  <a:srgbClr val="7F7F7F"/>
                </a:solidFill>
                <a:latin typeface="Arial"/>
                <a:ea typeface="+mn-ea"/>
                <a:cs typeface="Arial"/>
              </a:defRPr>
            </a:lvl1pPr>
          </a:lstStyle>
          <a:p>
            <a:fld id="{D0C53EF0-E817-4E49-A366-6572B14DF073}" type="slidenum">
              <a:rPr lang="en-US" smtClean="0"/>
              <a:pPr/>
              <a:t>‹#›</a:t>
            </a:fld>
            <a:endParaRPr lang="en-US"/>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rcRect r="28535"/>
          <a:stretch>
            <a:fillRect/>
          </a:stretch>
        </p:blipFill>
        <p:spPr bwMode="auto">
          <a:xfrm>
            <a:off x="6853238" y="6346825"/>
            <a:ext cx="1963737"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hasCustomPrompt="1"/>
          </p:nvPr>
        </p:nvSpPr>
        <p:spPr>
          <a:xfrm>
            <a:off x="356934" y="62471"/>
            <a:ext cx="8462029" cy="584644"/>
          </a:xfrm>
        </p:spPr>
        <p:txBody>
          <a:bodyPr anchor="b"/>
          <a:lstStyle>
            <a:lvl1pPr>
              <a:defRPr sz="2200" b="0" i="0" cap="none">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284463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092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ull Page">
    <p:spTree>
      <p:nvGrpSpPr>
        <p:cNvPr id="1" name=""/>
        <p:cNvGrpSpPr/>
        <p:nvPr/>
      </p:nvGrpSpPr>
      <p:grpSpPr>
        <a:xfrm>
          <a:off x="0" y="0"/>
          <a:ext cx="0" cy="0"/>
          <a:chOff x="0" y="0"/>
          <a:chExt cx="0" cy="0"/>
        </a:xfrm>
      </p:grpSpPr>
      <p:sp>
        <p:nvSpPr>
          <p:cNvPr id="4" name="Freeform 1682"/>
          <p:cNvSpPr>
            <a:spLocks/>
          </p:cNvSpPr>
          <p:nvPr/>
        </p:nvSpPr>
        <p:spPr bwMode="auto">
          <a:xfrm flipH="1">
            <a:off x="6380163" y="615950"/>
            <a:ext cx="1014412" cy="1895475"/>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5" name="Freeform 1683"/>
          <p:cNvSpPr>
            <a:spLocks/>
          </p:cNvSpPr>
          <p:nvPr/>
        </p:nvSpPr>
        <p:spPr bwMode="auto">
          <a:xfrm flipH="1">
            <a:off x="7410450" y="3175"/>
            <a:ext cx="712788" cy="5842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10" name="Freeform 1098"/>
          <p:cNvSpPr>
            <a:spLocks/>
          </p:cNvSpPr>
          <p:nvPr/>
        </p:nvSpPr>
        <p:spPr bwMode="auto">
          <a:xfrm>
            <a:off x="487363" y="617538"/>
            <a:ext cx="3175" cy="1587"/>
          </a:xfrm>
          <a:custGeom>
            <a:avLst/>
            <a:gdLst>
              <a:gd name="T0" fmla="*/ 0 w 2"/>
              <a:gd name="T1" fmla="*/ 0 h 1587"/>
              <a:gd name="T2" fmla="*/ 2 w 2"/>
              <a:gd name="T3" fmla="*/ 0 h 1587"/>
              <a:gd name="T4" fmla="*/ 2 w 2"/>
              <a:gd name="T5" fmla="*/ 0 h 1587"/>
              <a:gd name="T6" fmla="*/ 2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 w 2"/>
              <a:gd name="T35" fmla="*/ 0 h 1587"/>
              <a:gd name="T36" fmla="*/ 2 w 2"/>
              <a:gd name="T37" fmla="*/ 0 h 1587"/>
              <a:gd name="T38" fmla="*/ 2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2 h 2"/>
              <a:gd name="T20" fmla="*/ 0 w 2"/>
              <a:gd name="T21" fmla="*/ 2 h 2"/>
              <a:gd name="T22" fmla="*/ 0 w 2"/>
              <a:gd name="T23" fmla="*/ 2 h 2"/>
              <a:gd name="T24" fmla="*/ 0 w 2"/>
              <a:gd name="T25" fmla="*/ 2 h 2"/>
              <a:gd name="T26" fmla="*/ 0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2 w 2"/>
              <a:gd name="T55" fmla="*/ 2 h 2"/>
              <a:gd name="T56" fmla="*/ 0 w 2"/>
              <a:gd name="T57" fmla="*/ 2 h 2"/>
              <a:gd name="T58" fmla="*/ 2 w 2"/>
              <a:gd name="T59" fmla="*/ 2 h 2"/>
              <a:gd name="T60" fmla="*/ 2 w 2"/>
              <a:gd name="T61" fmla="*/ 2 h 2"/>
              <a:gd name="T62" fmla="*/ 2 w 2"/>
              <a:gd name="T63" fmla="*/ 2 h 2"/>
              <a:gd name="T64" fmla="*/ 0 w 2"/>
              <a:gd name="T65" fmla="*/ 2 h 2"/>
              <a:gd name="T66" fmla="*/ 0 w 2"/>
              <a:gd name="T67" fmla="*/ 2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0 w 2"/>
              <a:gd name="T17" fmla="*/ 0 h 2"/>
              <a:gd name="T18" fmla="*/ 0 w 2"/>
              <a:gd name="T19" fmla="*/ 2 h 2"/>
              <a:gd name="T20" fmla="*/ 0 w 2"/>
              <a:gd name="T21" fmla="*/ 2 h 2"/>
              <a:gd name="T22" fmla="*/ 2 w 2"/>
              <a:gd name="T23" fmla="*/ 0 h 2"/>
              <a:gd name="T24" fmla="*/ 2 w 2"/>
              <a:gd name="T25" fmla="*/ 0 h 2"/>
              <a:gd name="T26" fmla="*/ 2 w 2"/>
              <a:gd name="T27" fmla="*/ 0 h 2"/>
              <a:gd name="T28" fmla="*/ 2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2 w 2"/>
              <a:gd name="T47" fmla="*/ 2 h 2"/>
              <a:gd name="T48" fmla="*/ 0 w 2"/>
              <a:gd name="T49" fmla="*/ 2 h 2"/>
              <a:gd name="T50" fmla="*/ 0 w 2"/>
              <a:gd name="T51" fmla="*/ 2 h 2"/>
              <a:gd name="T52" fmla="*/ 2 w 2"/>
              <a:gd name="T53" fmla="*/ 2 h 2"/>
              <a:gd name="T54" fmla="*/ 2 w 2"/>
              <a:gd name="T55" fmla="*/ 2 h 2"/>
              <a:gd name="T56" fmla="*/ 2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 w 2"/>
              <a:gd name="T1" fmla="*/ 4 h 4"/>
              <a:gd name="T2" fmla="*/ 2 w 2"/>
              <a:gd name="T3" fmla="*/ 4 h 4"/>
              <a:gd name="T4" fmla="*/ 2 w 2"/>
              <a:gd name="T5" fmla="*/ 4 h 4"/>
              <a:gd name="T6" fmla="*/ 2 w 2"/>
              <a:gd name="T7" fmla="*/ 2 h 4"/>
              <a:gd name="T8" fmla="*/ 2 w 2"/>
              <a:gd name="T9" fmla="*/ 0 h 4"/>
              <a:gd name="T10" fmla="*/ 2 w 2"/>
              <a:gd name="T11" fmla="*/ 0 h 4"/>
              <a:gd name="T12" fmla="*/ 2 w 2"/>
              <a:gd name="T13" fmla="*/ 0 h 4"/>
              <a:gd name="T14" fmla="*/ 0 w 2"/>
              <a:gd name="T15" fmla="*/ 2 h 4"/>
              <a:gd name="T16" fmla="*/ 2 w 2"/>
              <a:gd name="T17" fmla="*/ 4 h 4"/>
              <a:gd name="T18" fmla="*/ 2 w 2"/>
              <a:gd name="T19" fmla="*/ 2 h 4"/>
              <a:gd name="T20" fmla="*/ 2 w 2"/>
              <a:gd name="T21" fmla="*/ 2 h 4"/>
              <a:gd name="T22" fmla="*/ 2 w 2"/>
              <a:gd name="T23" fmla="*/ 0 h 4"/>
              <a:gd name="T24" fmla="*/ 2 w 2"/>
              <a:gd name="T25" fmla="*/ 2 h 4"/>
              <a:gd name="T26" fmla="*/ 2 w 2"/>
              <a:gd name="T27" fmla="*/ 2 h 4"/>
              <a:gd name="T28" fmla="*/ 2 w 2"/>
              <a:gd name="T29" fmla="*/ 2 h 4"/>
              <a:gd name="T30" fmla="*/ 2 w 2"/>
              <a:gd name="T31" fmla="*/ 2 h 4"/>
              <a:gd name="T32" fmla="*/ 2 w 2"/>
              <a:gd name="T33" fmla="*/ 2 h 4"/>
              <a:gd name="T34" fmla="*/ 2 w 2"/>
              <a:gd name="T35" fmla="*/ 2 h 4"/>
              <a:gd name="T36" fmla="*/ 2 w 2"/>
              <a:gd name="T37" fmla="*/ 2 h 4"/>
              <a:gd name="T38" fmla="*/ 2 w 2"/>
              <a:gd name="T39" fmla="*/ 2 h 4"/>
              <a:gd name="T40" fmla="*/ 2 w 2"/>
              <a:gd name="T41" fmla="*/ 2 h 4"/>
              <a:gd name="T42" fmla="*/ 2 w 2"/>
              <a:gd name="T43" fmla="*/ 2 h 4"/>
              <a:gd name="T44" fmla="*/ 2 w 2"/>
              <a:gd name="T45" fmla="*/ 2 h 4"/>
              <a:gd name="T46" fmla="*/ 2 w 2"/>
              <a:gd name="T47" fmla="*/ 2 h 4"/>
              <a:gd name="T48" fmla="*/ 2 w 2"/>
              <a:gd name="T49" fmla="*/ 2 h 4"/>
              <a:gd name="T50" fmla="*/ 2 w 2"/>
              <a:gd name="T51" fmla="*/ 2 h 4"/>
              <a:gd name="T52" fmla="*/ 0 w 2"/>
              <a:gd name="T53" fmla="*/ 2 h 4"/>
              <a:gd name="T54" fmla="*/ 2 w 2"/>
              <a:gd name="T55" fmla="*/ 4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4 h 4"/>
              <a:gd name="T2" fmla="*/ 0 w 1587"/>
              <a:gd name="T3" fmla="*/ 2 h 4"/>
              <a:gd name="T4" fmla="*/ 0 w 1587"/>
              <a:gd name="T5" fmla="*/ 0 h 4"/>
              <a:gd name="T6" fmla="*/ 0 w 1587"/>
              <a:gd name="T7" fmla="*/ 0 h 4"/>
              <a:gd name="T8" fmla="*/ 0 w 1587"/>
              <a:gd name="T9" fmla="*/ 2 h 4"/>
              <a:gd name="T10" fmla="*/ 0 w 1587"/>
              <a:gd name="T11" fmla="*/ 2 h 4"/>
              <a:gd name="T12" fmla="*/ 0 w 1587"/>
              <a:gd name="T13" fmla="*/ 4 h 4"/>
              <a:gd name="T14" fmla="*/ 0 w 1587"/>
              <a:gd name="T15" fmla="*/ 2 h 4"/>
              <a:gd name="T16" fmla="*/ 0 w 1587"/>
              <a:gd name="T17" fmla="*/ 2 h 4"/>
              <a:gd name="T18" fmla="*/ 0 w 1587"/>
              <a:gd name="T19" fmla="*/ 2 h 4"/>
              <a:gd name="T20" fmla="*/ 0 w 1587"/>
              <a:gd name="T21" fmla="*/ 2 h 4"/>
              <a:gd name="T22" fmla="*/ 0 w 1587"/>
              <a:gd name="T23" fmla="*/ 2 h 4"/>
              <a:gd name="T24" fmla="*/ 0 w 1587"/>
              <a:gd name="T25" fmla="*/ 2 h 4"/>
              <a:gd name="T26" fmla="*/ 0 w 1587"/>
              <a:gd name="T27" fmla="*/ 2 h 4"/>
              <a:gd name="T28" fmla="*/ 0 w 1587"/>
              <a:gd name="T29" fmla="*/ 4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 w 2"/>
              <a:gd name="T1" fmla="*/ 2 h 2"/>
              <a:gd name="T2" fmla="*/ 2 w 2"/>
              <a:gd name="T3" fmla="*/ 0 h 2"/>
              <a:gd name="T4" fmla="*/ 2 w 2"/>
              <a:gd name="T5" fmla="*/ 0 h 2"/>
              <a:gd name="T6" fmla="*/ 2 w 2"/>
              <a:gd name="T7" fmla="*/ 0 h 2"/>
              <a:gd name="T8" fmla="*/ 2 w 2"/>
              <a:gd name="T9" fmla="*/ 0 h 2"/>
              <a:gd name="T10" fmla="*/ 0 w 2"/>
              <a:gd name="T11" fmla="*/ 0 h 2"/>
              <a:gd name="T12" fmla="*/ 0 w 2"/>
              <a:gd name="T13" fmla="*/ 0 h 2"/>
              <a:gd name="T14" fmla="*/ 0 w 2"/>
              <a:gd name="T15" fmla="*/ 2 h 2"/>
              <a:gd name="T16" fmla="*/ 0 w 2"/>
              <a:gd name="T17" fmla="*/ 2 h 2"/>
              <a:gd name="T18" fmla="*/ 0 w 2"/>
              <a:gd name="T19" fmla="*/ 2 h 2"/>
              <a:gd name="T20" fmla="*/ 2 w 2"/>
              <a:gd name="T21" fmla="*/ 2 h 2"/>
              <a:gd name="T22" fmla="*/ 2 w 2"/>
              <a:gd name="T23" fmla="*/ 2 h 2"/>
              <a:gd name="T24" fmla="*/ 2 w 2"/>
              <a:gd name="T25" fmla="*/ 0 h 2"/>
              <a:gd name="T26" fmla="*/ 2 w 2"/>
              <a:gd name="T27" fmla="*/ 0 h 2"/>
              <a:gd name="T28" fmla="*/ 2 w 2"/>
              <a:gd name="T29" fmla="*/ 0 h 2"/>
              <a:gd name="T30" fmla="*/ 0 w 2"/>
              <a:gd name="T31" fmla="*/ 2 h 2"/>
              <a:gd name="T32" fmla="*/ 2 w 2"/>
              <a:gd name="T33" fmla="*/ 2 h 2"/>
              <a:gd name="T34" fmla="*/ 2 w 2"/>
              <a:gd name="T35" fmla="*/ 0 h 2"/>
              <a:gd name="T36" fmla="*/ 0 w 2"/>
              <a:gd name="T37" fmla="*/ 2 h 2"/>
              <a:gd name="T38" fmla="*/ 2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2 w 2"/>
              <a:gd name="T59" fmla="*/ 2 h 2"/>
              <a:gd name="T60" fmla="*/ 2 w 2"/>
              <a:gd name="T61" fmla="*/ 2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 h 2"/>
              <a:gd name="T2" fmla="*/ 0 w 1587"/>
              <a:gd name="T3" fmla="*/ 0 h 2"/>
              <a:gd name="T4" fmla="*/ 0 w 1587"/>
              <a:gd name="T5" fmla="*/ 2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0 h 2"/>
              <a:gd name="T14" fmla="*/ 0 w 2"/>
              <a:gd name="T15" fmla="*/ 0 h 2"/>
              <a:gd name="T16" fmla="*/ 0 w 2"/>
              <a:gd name="T17" fmla="*/ 0 h 2"/>
              <a:gd name="T18" fmla="*/ 0 w 2"/>
              <a:gd name="T19" fmla="*/ 0 h 2"/>
              <a:gd name="T20" fmla="*/ 0 w 2"/>
              <a:gd name="T21" fmla="*/ 2 h 2"/>
              <a:gd name="T22" fmla="*/ 2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 w 2"/>
              <a:gd name="T1" fmla="*/ 2 h 2"/>
              <a:gd name="T2" fmla="*/ 0 w 2"/>
              <a:gd name="T3" fmla="*/ 0 h 2"/>
              <a:gd name="T4" fmla="*/ 0 w 2"/>
              <a:gd name="T5" fmla="*/ 0 h 2"/>
              <a:gd name="T6" fmla="*/ 0 w 2"/>
              <a:gd name="T7" fmla="*/ 2 h 2"/>
              <a:gd name="T8" fmla="*/ 2 w 2"/>
              <a:gd name="T9" fmla="*/ 2 h 2"/>
              <a:gd name="T10" fmla="*/ 2 w 2"/>
              <a:gd name="T11" fmla="*/ 2 h 2"/>
              <a:gd name="T12" fmla="*/ 2 w 2"/>
              <a:gd name="T13" fmla="*/ 2 h 2"/>
              <a:gd name="T14" fmla="*/ 0 w 2"/>
              <a:gd name="T15" fmla="*/ 0 h 2"/>
              <a:gd name="T16" fmla="*/ 0 w 2"/>
              <a:gd name="T17" fmla="*/ 0 h 2"/>
              <a:gd name="T18" fmla="*/ 0 w 2"/>
              <a:gd name="T19" fmla="*/ 2 h 2"/>
              <a:gd name="T20" fmla="*/ 2 w 2"/>
              <a:gd name="T21" fmla="*/ 2 h 2"/>
              <a:gd name="T22" fmla="*/ 2 w 2"/>
              <a:gd name="T23" fmla="*/ 2 h 2"/>
              <a:gd name="T24" fmla="*/ 2 w 2"/>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 w 4"/>
              <a:gd name="T1" fmla="*/ 2 h 2"/>
              <a:gd name="T2" fmla="*/ 2 w 4"/>
              <a:gd name="T3" fmla="*/ 2 h 2"/>
              <a:gd name="T4" fmla="*/ 4 w 4"/>
              <a:gd name="T5" fmla="*/ 2 h 2"/>
              <a:gd name="T6" fmla="*/ 4 w 4"/>
              <a:gd name="T7" fmla="*/ 0 h 2"/>
              <a:gd name="T8" fmla="*/ 4 w 4"/>
              <a:gd name="T9" fmla="*/ 0 h 2"/>
              <a:gd name="T10" fmla="*/ 2 w 4"/>
              <a:gd name="T11" fmla="*/ 0 h 2"/>
              <a:gd name="T12" fmla="*/ 2 w 4"/>
              <a:gd name="T13" fmla="*/ 0 h 2"/>
              <a:gd name="T14" fmla="*/ 0 w 4"/>
              <a:gd name="T15" fmla="*/ 2 h 2"/>
              <a:gd name="T16" fmla="*/ 2 w 4"/>
              <a:gd name="T17" fmla="*/ 2 h 2"/>
              <a:gd name="T18" fmla="*/ 2 w 4"/>
              <a:gd name="T19" fmla="*/ 0 h 2"/>
              <a:gd name="T20" fmla="*/ 4 w 4"/>
              <a:gd name="T21" fmla="*/ 2 h 2"/>
              <a:gd name="T22" fmla="*/ 4 w 4"/>
              <a:gd name="T23" fmla="*/ 0 h 2"/>
              <a:gd name="T24" fmla="*/ 4 w 4"/>
              <a:gd name="T25" fmla="*/ 0 h 2"/>
              <a:gd name="T26" fmla="*/ 2 w 4"/>
              <a:gd name="T27" fmla="*/ 0 h 2"/>
              <a:gd name="T28" fmla="*/ 2 w 4"/>
              <a:gd name="T29" fmla="*/ 0 h 2"/>
              <a:gd name="T30" fmla="*/ 0 w 4"/>
              <a:gd name="T31" fmla="*/ 0 h 2"/>
              <a:gd name="T32" fmla="*/ 2 w 4"/>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 h 2"/>
              <a:gd name="T2" fmla="*/ 0 w 2"/>
              <a:gd name="T3" fmla="*/ 2 h 2"/>
              <a:gd name="T4" fmla="*/ 2 w 2"/>
              <a:gd name="T5" fmla="*/ 2 h 2"/>
              <a:gd name="T6" fmla="*/ 0 w 2"/>
              <a:gd name="T7" fmla="*/ 0 h 2"/>
              <a:gd name="T8" fmla="*/ 0 w 2"/>
              <a:gd name="T9" fmla="*/ 0 h 2"/>
              <a:gd name="T10" fmla="*/ 0 w 2"/>
              <a:gd name="T11" fmla="*/ 0 h 2"/>
              <a:gd name="T12" fmla="*/ 0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0 w 2"/>
              <a:gd name="T39" fmla="*/ 2 h 2"/>
              <a:gd name="T40" fmla="*/ 0 w 2"/>
              <a:gd name="T41" fmla="*/ 2 h 2"/>
              <a:gd name="T42" fmla="*/ 0 w 2"/>
              <a:gd name="T43" fmla="*/ 2 h 2"/>
              <a:gd name="T44" fmla="*/ 0 w 2"/>
              <a:gd name="T45" fmla="*/ 2 h 2"/>
              <a:gd name="T46" fmla="*/ 0 w 2"/>
              <a:gd name="T47" fmla="*/ 2 h 2"/>
              <a:gd name="T48" fmla="*/ 0 w 2"/>
              <a:gd name="T49" fmla="*/ 2 h 2"/>
              <a:gd name="T50" fmla="*/ 0 w 2"/>
              <a:gd name="T51" fmla="*/ 2 h 2"/>
              <a:gd name="T52" fmla="*/ 0 w 2"/>
              <a:gd name="T53" fmla="*/ 2 h 2"/>
              <a:gd name="T54" fmla="*/ 0 w 2"/>
              <a:gd name="T55" fmla="*/ 2 h 2"/>
              <a:gd name="T56" fmla="*/ 0 w 2"/>
              <a:gd name="T57" fmla="*/ 2 h 2"/>
              <a:gd name="T58" fmla="*/ 0 w 2"/>
              <a:gd name="T59" fmla="*/ 2 h 2"/>
              <a:gd name="T60" fmla="*/ 0 w 2"/>
              <a:gd name="T61" fmla="*/ 2 h 2"/>
              <a:gd name="T62" fmla="*/ 0 w 2"/>
              <a:gd name="T63" fmla="*/ 2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 h 2"/>
              <a:gd name="T2" fmla="*/ 2 w 2"/>
              <a:gd name="T3" fmla="*/ 2 h 2"/>
              <a:gd name="T4" fmla="*/ 2 w 2"/>
              <a:gd name="T5" fmla="*/ 2 h 2"/>
              <a:gd name="T6" fmla="*/ 2 w 2"/>
              <a:gd name="T7" fmla="*/ 0 h 2"/>
              <a:gd name="T8" fmla="*/ 2 w 2"/>
              <a:gd name="T9" fmla="*/ 0 h 2"/>
              <a:gd name="T10" fmla="*/ 2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 h 2"/>
              <a:gd name="T40" fmla="*/ 0 w 2"/>
              <a:gd name="T41" fmla="*/ 2 h 2"/>
              <a:gd name="T42" fmla="*/ 2 w 2"/>
              <a:gd name="T43" fmla="*/ 2 h 2"/>
              <a:gd name="T44" fmla="*/ 2 w 2"/>
              <a:gd name="T45" fmla="*/ 0 h 2"/>
              <a:gd name="T46" fmla="*/ 2 w 2"/>
              <a:gd name="T47" fmla="*/ 0 h 2"/>
              <a:gd name="T48" fmla="*/ 2 w 2"/>
              <a:gd name="T49" fmla="*/ 0 h 2"/>
              <a:gd name="T50" fmla="*/ 2 w 2"/>
              <a:gd name="T51" fmla="*/ 0 h 2"/>
              <a:gd name="T52" fmla="*/ 2 w 2"/>
              <a:gd name="T53" fmla="*/ 0 h 2"/>
              <a:gd name="T54" fmla="*/ 2 w 2"/>
              <a:gd name="T55" fmla="*/ 0 h 2"/>
              <a:gd name="T56" fmla="*/ 2 w 2"/>
              <a:gd name="T57" fmla="*/ 0 h 2"/>
              <a:gd name="T58" fmla="*/ 2 w 2"/>
              <a:gd name="T59" fmla="*/ 0 h 2"/>
              <a:gd name="T60" fmla="*/ 2 w 2"/>
              <a:gd name="T61" fmla="*/ 0 h 2"/>
              <a:gd name="T62" fmla="*/ 2 w 2"/>
              <a:gd name="T63" fmla="*/ 0 h 2"/>
              <a:gd name="T64" fmla="*/ 2 w 2"/>
              <a:gd name="T65" fmla="*/ 0 h 2"/>
              <a:gd name="T66" fmla="*/ 2 w 2"/>
              <a:gd name="T67" fmla="*/ 2 h 2"/>
              <a:gd name="T68" fmla="*/ 2 w 2"/>
              <a:gd name="T69" fmla="*/ 0 h 2"/>
              <a:gd name="T70" fmla="*/ 2 w 2"/>
              <a:gd name="T71" fmla="*/ 0 h 2"/>
              <a:gd name="T72" fmla="*/ 0 w 2"/>
              <a:gd name="T73" fmla="*/ 0 h 2"/>
              <a:gd name="T74" fmla="*/ 0 w 2"/>
              <a:gd name="T75" fmla="*/ 0 h 2"/>
              <a:gd name="T76" fmla="*/ 0 w 2"/>
              <a:gd name="T77" fmla="*/ 2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3 h 3"/>
              <a:gd name="T2" fmla="*/ 0 w 2"/>
              <a:gd name="T3" fmla="*/ 3 h 3"/>
              <a:gd name="T4" fmla="*/ 2 w 2"/>
              <a:gd name="T5" fmla="*/ 3 h 3"/>
              <a:gd name="T6" fmla="*/ 2 w 2"/>
              <a:gd name="T7" fmla="*/ 3 h 3"/>
              <a:gd name="T8" fmla="*/ 0 w 2"/>
              <a:gd name="T9" fmla="*/ 0 h 3"/>
              <a:gd name="T10" fmla="*/ 0 w 2"/>
              <a:gd name="T11" fmla="*/ 0 h 3"/>
              <a:gd name="T12" fmla="*/ 0 w 2"/>
              <a:gd name="T13" fmla="*/ 0 h 3"/>
              <a:gd name="T14" fmla="*/ 0 w 2"/>
              <a:gd name="T15" fmla="*/ 3 h 3"/>
              <a:gd name="T16" fmla="*/ 0 w 2"/>
              <a:gd name="T17" fmla="*/ 3 h 3"/>
              <a:gd name="T18" fmla="*/ 0 w 2"/>
              <a:gd name="T19" fmla="*/ 3 h 3"/>
              <a:gd name="T20" fmla="*/ 0 w 2"/>
              <a:gd name="T21" fmla="*/ 3 h 3"/>
              <a:gd name="T22" fmla="*/ 0 w 2"/>
              <a:gd name="T23" fmla="*/ 0 h 3"/>
              <a:gd name="T24" fmla="*/ 0 w 2"/>
              <a:gd name="T25" fmla="*/ 3 h 3"/>
              <a:gd name="T26" fmla="*/ 0 w 2"/>
              <a:gd name="T27" fmla="*/ 3 h 3"/>
              <a:gd name="T28" fmla="*/ 0 w 2"/>
              <a:gd name="T29" fmla="*/ 3 h 3"/>
              <a:gd name="T30" fmla="*/ 0 w 2"/>
              <a:gd name="T31" fmla="*/ 3 h 3"/>
              <a:gd name="T32" fmla="*/ 0 w 2"/>
              <a:gd name="T33" fmla="*/ 3 h 3"/>
              <a:gd name="T34" fmla="*/ 0 w 2"/>
              <a:gd name="T35" fmla="*/ 3 h 3"/>
              <a:gd name="T36" fmla="*/ 0 w 2"/>
              <a:gd name="T37" fmla="*/ 3 h 3"/>
              <a:gd name="T38" fmla="*/ 0 w 2"/>
              <a:gd name="T39" fmla="*/ 3 h 3"/>
              <a:gd name="T40" fmla="*/ 0 w 2"/>
              <a:gd name="T41" fmla="*/ 3 h 3"/>
              <a:gd name="T42" fmla="*/ 0 w 2"/>
              <a:gd name="T43" fmla="*/ 3 h 3"/>
              <a:gd name="T44" fmla="*/ 0 w 2"/>
              <a:gd name="T45" fmla="*/ 3 h 3"/>
              <a:gd name="T46" fmla="*/ 0 w 2"/>
              <a:gd name="T47" fmla="*/ 3 h 3"/>
              <a:gd name="T48" fmla="*/ 0 w 2"/>
              <a:gd name="T49" fmla="*/ 3 h 3"/>
              <a:gd name="T50" fmla="*/ 0 w 2"/>
              <a:gd name="T51" fmla="*/ 3 h 3"/>
              <a:gd name="T52" fmla="*/ 0 w 2"/>
              <a:gd name="T53" fmla="*/ 3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 h 2"/>
              <a:gd name="T2" fmla="*/ 0 w 2"/>
              <a:gd name="T3" fmla="*/ 2 h 2"/>
              <a:gd name="T4" fmla="*/ 2 w 2"/>
              <a:gd name="T5" fmla="*/ 2 h 2"/>
              <a:gd name="T6" fmla="*/ 2 w 2"/>
              <a:gd name="T7" fmla="*/ 0 h 2"/>
              <a:gd name="T8" fmla="*/ 2 w 2"/>
              <a:gd name="T9" fmla="*/ 0 h 2"/>
              <a:gd name="T10" fmla="*/ 0 w 2"/>
              <a:gd name="T11" fmla="*/ 0 h 2"/>
              <a:gd name="T12" fmla="*/ 0 w 2"/>
              <a:gd name="T13" fmla="*/ 0 h 2"/>
              <a:gd name="T14" fmla="*/ 0 w 2"/>
              <a:gd name="T15" fmla="*/ 0 h 2"/>
              <a:gd name="T16" fmla="*/ 0 w 2"/>
              <a:gd name="T17" fmla="*/ 2 h 2"/>
              <a:gd name="T18" fmla="*/ 0 w 2"/>
              <a:gd name="T19" fmla="*/ 2 h 2"/>
              <a:gd name="T20" fmla="*/ 2 w 2"/>
              <a:gd name="T21" fmla="*/ 2 h 2"/>
              <a:gd name="T22" fmla="*/ 2 w 2"/>
              <a:gd name="T23" fmla="*/ 0 h 2"/>
              <a:gd name="T24" fmla="*/ 2 w 2"/>
              <a:gd name="T25" fmla="*/ 0 h 2"/>
              <a:gd name="T26" fmla="*/ 0 w 2"/>
              <a:gd name="T27" fmla="*/ 0 h 2"/>
              <a:gd name="T28" fmla="*/ 0 w 2"/>
              <a:gd name="T29" fmla="*/ 0 h 2"/>
              <a:gd name="T30" fmla="*/ 0 w 2"/>
              <a:gd name="T31" fmla="*/ 0 h 2"/>
              <a:gd name="T32" fmla="*/ 0 w 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 h 2"/>
              <a:gd name="T2" fmla="*/ 2 w 2"/>
              <a:gd name="T3" fmla="*/ 2 h 2"/>
              <a:gd name="T4" fmla="*/ 0 w 2"/>
              <a:gd name="T5" fmla="*/ 0 h 2"/>
              <a:gd name="T6" fmla="*/ 0 w 2"/>
              <a:gd name="T7" fmla="*/ 2 h 2"/>
              <a:gd name="T8" fmla="*/ 0 w 2"/>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 w 2"/>
              <a:gd name="T1" fmla="*/ 0 h 2"/>
              <a:gd name="T2" fmla="*/ 2 w 2"/>
              <a:gd name="T3" fmla="*/ 0 h 2"/>
              <a:gd name="T4" fmla="*/ 2 w 2"/>
              <a:gd name="T5" fmla="*/ 0 h 2"/>
              <a:gd name="T6" fmla="*/ 0 w 2"/>
              <a:gd name="T7" fmla="*/ 0 h 2"/>
              <a:gd name="T8" fmla="*/ 0 w 2"/>
              <a:gd name="T9" fmla="*/ 0 h 2"/>
              <a:gd name="T10" fmla="*/ 0 w 2"/>
              <a:gd name="T11" fmla="*/ 2 h 2"/>
              <a:gd name="T12" fmla="*/ 2 w 2"/>
              <a:gd name="T13" fmla="*/ 0 h 2"/>
              <a:gd name="T14" fmla="*/ 2 w 2"/>
              <a:gd name="T15" fmla="*/ 0 h 2"/>
              <a:gd name="T16" fmla="*/ 2 w 2"/>
              <a:gd name="T17" fmla="*/ 0 h 2"/>
              <a:gd name="T18" fmla="*/ 0 w 2"/>
              <a:gd name="T19" fmla="*/ 0 h 2"/>
              <a:gd name="T20" fmla="*/ 0 w 2"/>
              <a:gd name="T21" fmla="*/ 0 h 2"/>
              <a:gd name="T22" fmla="*/ 0 w 2"/>
              <a:gd name="T23" fmla="*/ 2 h 2"/>
              <a:gd name="T24" fmla="*/ 2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 w 2"/>
              <a:gd name="T5" fmla="*/ 0 h 1587"/>
              <a:gd name="T6" fmla="*/ 2 w 2"/>
              <a:gd name="T7" fmla="*/ 0 h 1587"/>
              <a:gd name="T8" fmla="*/ 2 w 2"/>
              <a:gd name="T9" fmla="*/ 0 h 1587"/>
              <a:gd name="T10" fmla="*/ 2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 w 2"/>
              <a:gd name="T25" fmla="*/ 0 h 1587"/>
              <a:gd name="T26" fmla="*/ 2 w 2"/>
              <a:gd name="T27" fmla="*/ 0 h 1587"/>
              <a:gd name="T28" fmla="*/ 2 w 2"/>
              <a:gd name="T29" fmla="*/ 0 h 1587"/>
              <a:gd name="T30" fmla="*/ 0 w 2"/>
              <a:gd name="T31" fmla="*/ 0 h 1587"/>
              <a:gd name="T32" fmla="*/ 0 w 2"/>
              <a:gd name="T33" fmla="*/ 0 h 1587"/>
              <a:gd name="T34" fmla="*/ 2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 w 2"/>
              <a:gd name="T1" fmla="*/ 2 h 2"/>
              <a:gd name="T2" fmla="*/ 2 w 2"/>
              <a:gd name="T3" fmla="*/ 2 h 2"/>
              <a:gd name="T4" fmla="*/ 2 w 2"/>
              <a:gd name="T5" fmla="*/ 2 h 2"/>
              <a:gd name="T6" fmla="*/ 2 w 2"/>
              <a:gd name="T7" fmla="*/ 2 h 2"/>
              <a:gd name="T8" fmla="*/ 0 w 2"/>
              <a:gd name="T9" fmla="*/ 2 h 2"/>
              <a:gd name="T10" fmla="*/ 0 w 2"/>
              <a:gd name="T11" fmla="*/ 2 h 2"/>
              <a:gd name="T12" fmla="*/ 2 w 2"/>
              <a:gd name="T13" fmla="*/ 2 h 2"/>
              <a:gd name="T14" fmla="*/ 0 w 2"/>
              <a:gd name="T15" fmla="*/ 2 h 2"/>
              <a:gd name="T16" fmla="*/ 0 w 2"/>
              <a:gd name="T17" fmla="*/ 2 h 2"/>
              <a:gd name="T18" fmla="*/ 0 w 2"/>
              <a:gd name="T19" fmla="*/ 2 h 2"/>
              <a:gd name="T20" fmla="*/ 0 w 2"/>
              <a:gd name="T21" fmla="*/ 2 h 2"/>
              <a:gd name="T22" fmla="*/ 0 w 2"/>
              <a:gd name="T23" fmla="*/ 2 h 2"/>
              <a:gd name="T24" fmla="*/ 0 w 2"/>
              <a:gd name="T25" fmla="*/ 2 h 2"/>
              <a:gd name="T26" fmla="*/ 0 w 2"/>
              <a:gd name="T27" fmla="*/ 2 h 2"/>
              <a:gd name="T28" fmla="*/ 0 w 2"/>
              <a:gd name="T29" fmla="*/ 2 h 2"/>
              <a:gd name="T30" fmla="*/ 0 w 2"/>
              <a:gd name="T31" fmla="*/ 2 h 2"/>
              <a:gd name="T32" fmla="*/ 0 w 2"/>
              <a:gd name="T33" fmla="*/ 2 h 2"/>
              <a:gd name="T34" fmla="*/ 0 w 2"/>
              <a:gd name="T35" fmla="*/ 2 h 2"/>
              <a:gd name="T36" fmla="*/ 0 w 2"/>
              <a:gd name="T37" fmla="*/ 2 h 2"/>
              <a:gd name="T38" fmla="*/ 2 w 2"/>
              <a:gd name="T39" fmla="*/ 2 h 2"/>
              <a:gd name="T40" fmla="*/ 2 w 2"/>
              <a:gd name="T41" fmla="*/ 2 h 2"/>
              <a:gd name="T42" fmla="*/ 2 w 2"/>
              <a:gd name="T43" fmla="*/ 2 h 2"/>
              <a:gd name="T44" fmla="*/ 2 w 2"/>
              <a:gd name="T45" fmla="*/ 2 h 2"/>
              <a:gd name="T46" fmla="*/ 2 w 2"/>
              <a:gd name="T47" fmla="*/ 2 h 2"/>
              <a:gd name="T48" fmla="*/ 0 w 2"/>
              <a:gd name="T49" fmla="*/ 0 h 2"/>
              <a:gd name="T50" fmla="*/ 0 w 2"/>
              <a:gd name="T51" fmla="*/ 2 h 2"/>
              <a:gd name="T52" fmla="*/ 0 w 2"/>
              <a:gd name="T53" fmla="*/ 2 h 2"/>
              <a:gd name="T54" fmla="*/ 0 w 2"/>
              <a:gd name="T55" fmla="*/ 2 h 2"/>
              <a:gd name="T56" fmla="*/ 2 w 2"/>
              <a:gd name="T57" fmla="*/ 2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 h 2"/>
              <a:gd name="T2" fmla="*/ 0 w 2"/>
              <a:gd name="T3" fmla="*/ 2 h 2"/>
              <a:gd name="T4" fmla="*/ 2 w 2"/>
              <a:gd name="T5" fmla="*/ 0 h 2"/>
              <a:gd name="T6" fmla="*/ 2 w 2"/>
              <a:gd name="T7" fmla="*/ 0 h 2"/>
              <a:gd name="T8" fmla="*/ 0 w 2"/>
              <a:gd name="T9" fmla="*/ 0 h 2"/>
              <a:gd name="T10" fmla="*/ 0 w 2"/>
              <a:gd name="T11" fmla="*/ 0 h 2"/>
              <a:gd name="T12" fmla="*/ 0 w 2"/>
              <a:gd name="T13" fmla="*/ 2 h 2"/>
              <a:gd name="T14" fmla="*/ 0 w 2"/>
              <a:gd name="T15" fmla="*/ 2 h 2"/>
              <a:gd name="T16" fmla="*/ 2 w 2"/>
              <a:gd name="T17" fmla="*/ 0 h 2"/>
              <a:gd name="T18" fmla="*/ 2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 h 2"/>
              <a:gd name="T48" fmla="*/ 0 w 2"/>
              <a:gd name="T49" fmla="*/ 2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 w 2"/>
              <a:gd name="T1" fmla="*/ 0 h 1588"/>
              <a:gd name="T2" fmla="*/ 0 w 2"/>
              <a:gd name="T3" fmla="*/ 0 h 1588"/>
              <a:gd name="T4" fmla="*/ 2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 w 2"/>
              <a:gd name="T1" fmla="*/ 2 h 5"/>
              <a:gd name="T2" fmla="*/ 2 w 2"/>
              <a:gd name="T3" fmla="*/ 2 h 5"/>
              <a:gd name="T4" fmla="*/ 0 w 2"/>
              <a:gd name="T5" fmla="*/ 0 h 5"/>
              <a:gd name="T6" fmla="*/ 0 w 2"/>
              <a:gd name="T7" fmla="*/ 2 h 5"/>
              <a:gd name="T8" fmla="*/ 0 w 2"/>
              <a:gd name="T9" fmla="*/ 2 h 5"/>
              <a:gd name="T10" fmla="*/ 2 w 2"/>
              <a:gd name="T11" fmla="*/ 5 h 5"/>
              <a:gd name="T12" fmla="*/ 2 w 2"/>
              <a:gd name="T13" fmla="*/ 2 h 5"/>
              <a:gd name="T14" fmla="*/ 2 w 2"/>
              <a:gd name="T15" fmla="*/ 2 h 5"/>
              <a:gd name="T16" fmla="*/ 0 w 2"/>
              <a:gd name="T17" fmla="*/ 0 h 5"/>
              <a:gd name="T18" fmla="*/ 0 w 2"/>
              <a:gd name="T19" fmla="*/ 2 h 5"/>
              <a:gd name="T20" fmla="*/ 0 w 2"/>
              <a:gd name="T21" fmla="*/ 2 h 5"/>
              <a:gd name="T22" fmla="*/ 2 w 2"/>
              <a:gd name="T23" fmla="*/ 5 h 5"/>
              <a:gd name="T24" fmla="*/ 2 w 2"/>
              <a:gd name="T25" fmla="*/ 2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 w 2"/>
              <a:gd name="T3" fmla="*/ 0 h 1587"/>
              <a:gd name="T4" fmla="*/ 2 w 2"/>
              <a:gd name="T5" fmla="*/ 0 h 1587"/>
              <a:gd name="T6" fmla="*/ 2 w 2"/>
              <a:gd name="T7" fmla="*/ 0 h 1587"/>
              <a:gd name="T8" fmla="*/ 2 w 2"/>
              <a:gd name="T9" fmla="*/ 0 h 1587"/>
              <a:gd name="T10" fmla="*/ 0 w 2"/>
              <a:gd name="T11" fmla="*/ 0 h 1587"/>
              <a:gd name="T12" fmla="*/ 0 w 2"/>
              <a:gd name="T13" fmla="*/ 0 h 1587"/>
              <a:gd name="T14" fmla="*/ 0 w 2"/>
              <a:gd name="T15" fmla="*/ 0 h 1587"/>
              <a:gd name="T16" fmla="*/ 0 w 2"/>
              <a:gd name="T17" fmla="*/ 0 h 1587"/>
              <a:gd name="T18" fmla="*/ 2 w 2"/>
              <a:gd name="T19" fmla="*/ 0 h 1587"/>
              <a:gd name="T20" fmla="*/ 2 w 2"/>
              <a:gd name="T21" fmla="*/ 0 h 1587"/>
              <a:gd name="T22" fmla="*/ 2 w 2"/>
              <a:gd name="T23" fmla="*/ 0 h 1587"/>
              <a:gd name="T24" fmla="*/ 2 w 2"/>
              <a:gd name="T25" fmla="*/ 0 h 1587"/>
              <a:gd name="T26" fmla="*/ 2 w 2"/>
              <a:gd name="T27" fmla="*/ 0 h 1587"/>
              <a:gd name="T28" fmla="*/ 2 w 2"/>
              <a:gd name="T29" fmla="*/ 0 h 1587"/>
              <a:gd name="T30" fmla="*/ 2 w 2"/>
              <a:gd name="T31" fmla="*/ 0 h 1587"/>
              <a:gd name="T32" fmla="*/ 2 w 2"/>
              <a:gd name="T33" fmla="*/ 0 h 1587"/>
              <a:gd name="T34" fmla="*/ 2 w 2"/>
              <a:gd name="T35" fmla="*/ 0 h 1587"/>
              <a:gd name="T36" fmla="*/ 2 w 2"/>
              <a:gd name="T37" fmla="*/ 0 h 1587"/>
              <a:gd name="T38" fmla="*/ 2 w 2"/>
              <a:gd name="T39" fmla="*/ 0 h 1587"/>
              <a:gd name="T40" fmla="*/ 2 w 2"/>
              <a:gd name="T41" fmla="*/ 0 h 1587"/>
              <a:gd name="T42" fmla="*/ 2 w 2"/>
              <a:gd name="T43" fmla="*/ 0 h 1587"/>
              <a:gd name="T44" fmla="*/ 2 w 2"/>
              <a:gd name="T45" fmla="*/ 0 h 1587"/>
              <a:gd name="T46" fmla="*/ 2 w 2"/>
              <a:gd name="T47" fmla="*/ 0 h 1587"/>
              <a:gd name="T48" fmla="*/ 2 w 2"/>
              <a:gd name="T49" fmla="*/ 0 h 1587"/>
              <a:gd name="T50" fmla="*/ 2 w 2"/>
              <a:gd name="T51" fmla="*/ 0 h 1587"/>
              <a:gd name="T52" fmla="*/ 2 w 2"/>
              <a:gd name="T53" fmla="*/ 0 h 1587"/>
              <a:gd name="T54" fmla="*/ 2 w 2"/>
              <a:gd name="T55" fmla="*/ 0 h 1587"/>
              <a:gd name="T56" fmla="*/ 2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3 h 3"/>
              <a:gd name="T2" fmla="*/ 2 w 2"/>
              <a:gd name="T3" fmla="*/ 0 h 3"/>
              <a:gd name="T4" fmla="*/ 2 w 2"/>
              <a:gd name="T5" fmla="*/ 0 h 3"/>
              <a:gd name="T6" fmla="*/ 2 w 2"/>
              <a:gd name="T7" fmla="*/ 0 h 3"/>
              <a:gd name="T8" fmla="*/ 2 w 2"/>
              <a:gd name="T9" fmla="*/ 0 h 3"/>
              <a:gd name="T10" fmla="*/ 0 w 2"/>
              <a:gd name="T11" fmla="*/ 0 h 3"/>
              <a:gd name="T12" fmla="*/ 0 w 2"/>
              <a:gd name="T13" fmla="*/ 0 h 3"/>
              <a:gd name="T14" fmla="*/ 0 w 2"/>
              <a:gd name="T15" fmla="*/ 3 h 3"/>
              <a:gd name="T16" fmla="*/ 0 w 2"/>
              <a:gd name="T17" fmla="*/ 3 h 3"/>
              <a:gd name="T18" fmla="*/ 2 w 2"/>
              <a:gd name="T19" fmla="*/ 0 h 3"/>
              <a:gd name="T20" fmla="*/ 2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3 h 3"/>
              <a:gd name="T40" fmla="*/ 0 w 2"/>
              <a:gd name="T41" fmla="*/ 3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 h 2"/>
              <a:gd name="T2" fmla="*/ 0 w 1587"/>
              <a:gd name="T3" fmla="*/ 2 h 2"/>
              <a:gd name="T4" fmla="*/ 0 w 1587"/>
              <a:gd name="T5" fmla="*/ 0 h 2"/>
              <a:gd name="T6" fmla="*/ 0 w 1587"/>
              <a:gd name="T7" fmla="*/ 2 h 2"/>
              <a:gd name="T8" fmla="*/ 0 w 1587"/>
              <a:gd name="T9" fmla="*/ 2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2 h 2"/>
              <a:gd name="T18" fmla="*/ 0 w 2"/>
              <a:gd name="T19" fmla="*/ 2 h 2"/>
              <a:gd name="T20" fmla="*/ 0 w 2"/>
              <a:gd name="T21" fmla="*/ 2 h 2"/>
              <a:gd name="T22" fmla="*/ 0 w 2"/>
              <a:gd name="T23" fmla="*/ 2 h 2"/>
              <a:gd name="T24" fmla="*/ 2 w 2"/>
              <a:gd name="T25" fmla="*/ 2 h 2"/>
              <a:gd name="T26" fmla="*/ 2 w 2"/>
              <a:gd name="T27" fmla="*/ 2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 name="T20" fmla="*/ 2 w 2"/>
              <a:gd name="T21" fmla="*/ 0 h 2"/>
              <a:gd name="T22" fmla="*/ 0 w 2"/>
              <a:gd name="T23" fmla="*/ 0 h 2"/>
              <a:gd name="T24" fmla="*/ 0 w 2"/>
              <a:gd name="T25" fmla="*/ 0 h 2"/>
              <a:gd name="T26" fmla="*/ 0 w 2"/>
              <a:gd name="T27" fmla="*/ 0 h 2"/>
              <a:gd name="T28" fmla="*/ 0 w 2"/>
              <a:gd name="T29" fmla="*/ 0 h 2"/>
              <a:gd name="T30" fmla="*/ 0 w 2"/>
              <a:gd name="T31" fmla="*/ 2 h 2"/>
              <a:gd name="T32" fmla="*/ 0 w 2"/>
              <a:gd name="T33" fmla="*/ 2 h 2"/>
              <a:gd name="T34" fmla="*/ 0 w 2"/>
              <a:gd name="T35" fmla="*/ 2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 h 2"/>
              <a:gd name="T50" fmla="*/ 2 w 2"/>
              <a:gd name="T51" fmla="*/ 2 h 2"/>
              <a:gd name="T52" fmla="*/ 2 w 2"/>
              <a:gd name="T53" fmla="*/ 0 h 2"/>
              <a:gd name="T54" fmla="*/ 2 w 2"/>
              <a:gd name="T55" fmla="*/ 0 h 2"/>
              <a:gd name="T56" fmla="*/ 0 w 2"/>
              <a:gd name="T57" fmla="*/ 0 h 2"/>
              <a:gd name="T58" fmla="*/ 0 w 2"/>
              <a:gd name="T59" fmla="*/ 0 h 2"/>
              <a:gd name="T60" fmla="*/ 0 w 2"/>
              <a:gd name="T61" fmla="*/ 2 h 2"/>
              <a:gd name="T62" fmla="*/ 0 w 2"/>
              <a:gd name="T63" fmla="*/ 2 h 2"/>
              <a:gd name="T64" fmla="*/ 2 w 2"/>
              <a:gd name="T65" fmla="*/ 2 h 2"/>
              <a:gd name="T66" fmla="*/ 2 w 2"/>
              <a:gd name="T67" fmla="*/ 2 h 2"/>
              <a:gd name="T68" fmla="*/ 0 w 2"/>
              <a:gd name="T69" fmla="*/ 2 h 2"/>
              <a:gd name="T70" fmla="*/ 0 w 2"/>
              <a:gd name="T71" fmla="*/ 2 h 2"/>
              <a:gd name="T72" fmla="*/ 0 w 2"/>
              <a:gd name="T73" fmla="*/ 2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buFontTx/>
              <a:buChar char="•"/>
            </a:pPr>
            <a:endParaRPr lang="en-US" sz="1300" b="0"/>
          </a:p>
        </p:txBody>
      </p:sp>
      <p:sp>
        <p:nvSpPr>
          <p:cNvPr id="324" name="Title 323"/>
          <p:cNvSpPr>
            <a:spLocks noGrp="1"/>
          </p:cNvSpPr>
          <p:nvPr>
            <p:ph type="title"/>
          </p:nvPr>
        </p:nvSpPr>
        <p:spPr>
          <a:xfrm>
            <a:off x="343401" y="301625"/>
            <a:ext cx="8439652" cy="1031875"/>
          </a:xfrm>
        </p:spPr>
        <p:txBody>
          <a:bodyPr anchor="ctr"/>
          <a:lstStyle>
            <a:lvl1pPr>
              <a:defRPr b="0" i="0" cap="none" baseline="0">
                <a:solidFill>
                  <a:srgbClr val="021F43"/>
                </a:solidFill>
                <a:latin typeface="+mn-lt"/>
                <a:cs typeface="Andes ExtraLight"/>
              </a:defRPr>
            </a:lvl1pPr>
          </a:lstStyle>
          <a:p>
            <a:r>
              <a:rPr lang="en-US" dirty="0"/>
              <a:t>Click to edit Master title style</a:t>
            </a:r>
          </a:p>
        </p:txBody>
      </p:sp>
      <p:sp>
        <p:nvSpPr>
          <p:cNvPr id="331" name="Content Placeholder 330"/>
          <p:cNvSpPr>
            <a:spLocks noGrp="1"/>
          </p:cNvSpPr>
          <p:nvPr>
            <p:ph sz="quarter" idx="10"/>
          </p:nvPr>
        </p:nvSpPr>
        <p:spPr>
          <a:xfrm>
            <a:off x="343401" y="1460500"/>
            <a:ext cx="8440305" cy="4600863"/>
          </a:xfrm>
        </p:spPr>
        <p:txBody>
          <a:bodyPr>
            <a:normAutofit/>
          </a:bodyPr>
          <a:lstStyle>
            <a:lvl1pPr>
              <a:lnSpc>
                <a:spcPct val="130000"/>
              </a:lnSpc>
              <a:spcBef>
                <a:spcPts val="1200"/>
              </a:spcBef>
              <a:defRPr>
                <a:solidFill>
                  <a:srgbClr val="7F7F7F"/>
                </a:solidFill>
              </a:defRPr>
            </a:lvl1pPr>
            <a:lvl2pPr>
              <a:lnSpc>
                <a:spcPct val="130000"/>
              </a:lnSpc>
              <a:spcBef>
                <a:spcPts val="1200"/>
              </a:spcBef>
              <a:buClr>
                <a:schemeClr val="tx2">
                  <a:lumMod val="50000"/>
                  <a:lumOff val="50000"/>
                </a:schemeClr>
              </a:buClr>
              <a:defRPr sz="2000">
                <a:solidFill>
                  <a:srgbClr val="7F7F7F"/>
                </a:solidFill>
              </a:defRPr>
            </a:lvl2pPr>
            <a:lvl3pPr marL="557784">
              <a:lnSpc>
                <a:spcPct val="130000"/>
              </a:lnSpc>
              <a:spcBef>
                <a:spcPts val="0"/>
              </a:spcBef>
              <a:buClr>
                <a:schemeClr val="tx2">
                  <a:lumMod val="50000"/>
                  <a:lumOff val="50000"/>
                </a:schemeClr>
              </a:buClr>
              <a:defRPr sz="2000">
                <a:solidFill>
                  <a:srgbClr val="7F7F7F"/>
                </a:solidFill>
              </a:defRPr>
            </a:lvl3pPr>
            <a:lvl4pPr>
              <a:lnSpc>
                <a:spcPct val="130000"/>
              </a:lnSpc>
              <a:spcBef>
                <a:spcPts val="0"/>
              </a:spcBef>
              <a:buClr>
                <a:schemeClr val="tx2">
                  <a:lumMod val="50000"/>
                  <a:lumOff val="50000"/>
                </a:schemeClr>
              </a:buClr>
              <a:defRPr sz="2000">
                <a:solidFill>
                  <a:srgbClr val="7F7F7F"/>
                </a:solidFill>
              </a:defRPr>
            </a:lvl4pPr>
            <a:lvl5pPr>
              <a:lnSpc>
                <a:spcPct val="130000"/>
              </a:lnSpc>
              <a:spcBef>
                <a:spcPts val="0"/>
              </a:spcBef>
              <a:buClr>
                <a:schemeClr val="tx2">
                  <a:lumMod val="50000"/>
                  <a:lumOff val="50000"/>
                </a:schemeClr>
              </a:buClr>
              <a:defRPr sz="2000">
                <a:solidFill>
                  <a:srgbClr val="7F7F7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3" name="Footer Placeholder 6"/>
          <p:cNvSpPr>
            <a:spLocks noGrp="1"/>
          </p:cNvSpPr>
          <p:nvPr>
            <p:ph type="ftr" sz="quarter" idx="11"/>
          </p:nvPr>
        </p:nvSpPr>
        <p:spPr/>
        <p:txBody>
          <a:bodyPr/>
          <a:lstStyle>
            <a:lvl1pPr>
              <a:defRPr/>
            </a:lvl1pPr>
          </a:lstStyle>
          <a:p>
            <a:pPr>
              <a:defRPr/>
            </a:pPr>
            <a:r>
              <a:rPr lang="en-US"/>
              <a:t>Footer Information</a:t>
            </a:r>
          </a:p>
        </p:txBody>
      </p:sp>
      <p:sp>
        <p:nvSpPr>
          <p:cNvPr id="64" name="Slide Number Placeholder 7"/>
          <p:cNvSpPr>
            <a:spLocks noGrp="1"/>
          </p:cNvSpPr>
          <p:nvPr>
            <p:ph type="sldNum" sz="quarter" idx="12"/>
          </p:nvPr>
        </p:nvSpPr>
        <p:spPr/>
        <p:txBody>
          <a:bodyPr/>
          <a:lstStyle>
            <a:lvl1pPr>
              <a:defRPr/>
            </a:lvl1pPr>
          </a:lstStyle>
          <a:p>
            <a:pPr>
              <a:defRPr/>
            </a:pPr>
            <a:fld id="{48C27B49-D039-FE4C-A413-C655E1463EE6}" type="slidenum">
              <a:rPr lang="en-US"/>
              <a:pPr>
                <a:defRPr/>
              </a:pPr>
              <a:t>‹#›</a:t>
            </a:fld>
            <a:endParaRPr lang="en-US"/>
          </a:p>
        </p:txBody>
      </p:sp>
    </p:spTree>
    <p:extLst>
      <p:ext uri="{BB962C8B-B14F-4D97-AF65-F5344CB8AC3E}">
        <p14:creationId xmlns:p14="http://schemas.microsoft.com/office/powerpoint/2010/main" val="3217055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2639BD-95C1-45D4-AC09-FFB86A1AADB0}"/>
              </a:ext>
            </a:extLst>
          </p:cNvPr>
          <p:cNvSpPr>
            <a:spLocks noGrp="1"/>
          </p:cNvSpPr>
          <p:nvPr>
            <p:ph type="dt" sz="half" idx="10"/>
          </p:nvPr>
        </p:nvSpPr>
        <p:spPr/>
        <p:txBody>
          <a:bodyPr/>
          <a:lstStyle/>
          <a:p>
            <a:fld id="{43A80007-927B-4AAD-B767-DB7F4E3D79CD}" type="datetimeFigureOut">
              <a:rPr lang="en-GB" smtClean="0"/>
              <a:t>08/12/2020</a:t>
            </a:fld>
            <a:endParaRPr lang="en-GB"/>
          </a:p>
        </p:txBody>
      </p:sp>
      <p:sp>
        <p:nvSpPr>
          <p:cNvPr id="3" name="Footer Placeholder 2">
            <a:extLst>
              <a:ext uri="{FF2B5EF4-FFF2-40B4-BE49-F238E27FC236}">
                <a16:creationId xmlns:a16="http://schemas.microsoft.com/office/drawing/2014/main" id="{77F4491C-096D-4A34-892E-1003915D143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0E7184B-F96B-4888-84F4-D40A53CB186F}"/>
              </a:ext>
            </a:extLst>
          </p:cNvPr>
          <p:cNvSpPr>
            <a:spLocks noGrp="1"/>
          </p:cNvSpPr>
          <p:nvPr>
            <p:ph type="sldNum" sz="quarter" idx="12"/>
          </p:nvPr>
        </p:nvSpPr>
        <p:spPr/>
        <p:txBody>
          <a:bodyPr/>
          <a:lstStyle/>
          <a:p>
            <a:fld id="{C7866592-D2E3-4E95-8E3C-8F0F7C3A5077}" type="slidenum">
              <a:rPr lang="en-GB" smtClean="0"/>
              <a:t>‹#›</a:t>
            </a:fld>
            <a:endParaRPr lang="en-GB"/>
          </a:p>
        </p:txBody>
      </p:sp>
    </p:spTree>
    <p:extLst>
      <p:ext uri="{BB962C8B-B14F-4D97-AF65-F5344CB8AC3E}">
        <p14:creationId xmlns:p14="http://schemas.microsoft.com/office/powerpoint/2010/main" val="3900052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0.xml"/><Relationship Id="rId1" Type="http://schemas.openxmlformats.org/officeDocument/2006/relationships/slideLayout" Target="../slideLayouts/slideLayout28.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1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4.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4.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21.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4.png"/><Relationship Id="rId5" Type="http://schemas.openxmlformats.org/officeDocument/2006/relationships/theme" Target="../theme/theme9.xml"/><Relationship Id="rId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2847975" y="6356350"/>
            <a:ext cx="5600700" cy="328613"/>
          </a:xfrm>
          <a:prstGeom prst="rect">
            <a:avLst/>
          </a:prstGeom>
        </p:spPr>
        <p:txBody>
          <a:bodyPr vert="horz" lIns="0" tIns="0" rIns="91440" bIns="0" rtlCol="0" anchor="ctr">
            <a:normAutofit/>
          </a:bodyPr>
          <a:lstStyle>
            <a:lvl1pPr algn="r">
              <a:defRPr sz="1000" b="0" smtClean="0">
                <a:solidFill>
                  <a:schemeClr val="tx1">
                    <a:tint val="75000"/>
                  </a:schemeClr>
                </a:solidFill>
                <a:latin typeface="+mn-lt"/>
                <a:ea typeface="+mn-ea"/>
                <a:cs typeface="Times New Roman" pitchFamily="18" charset="0"/>
              </a:defRPr>
            </a:lvl1pPr>
          </a:lstStyle>
          <a:p>
            <a:pPr>
              <a:defRPr/>
            </a:pPr>
            <a:r>
              <a:rPr lang="en-US"/>
              <a:t>Footer</a:t>
            </a:r>
          </a:p>
        </p:txBody>
      </p:sp>
      <p:sp>
        <p:nvSpPr>
          <p:cNvPr id="5" name="Date Placeholder 4"/>
          <p:cNvSpPr>
            <a:spLocks noGrp="1"/>
          </p:cNvSpPr>
          <p:nvPr>
            <p:ph type="dt" sz="half" idx="2"/>
          </p:nvPr>
        </p:nvSpPr>
        <p:spPr>
          <a:xfrm>
            <a:off x="684213" y="6329363"/>
            <a:ext cx="2133600" cy="365125"/>
          </a:xfrm>
          <a:prstGeom prst="rect">
            <a:avLst/>
          </a:prstGeom>
        </p:spPr>
        <p:txBody>
          <a:bodyPr vert="horz" lIns="0" tIns="0" rIns="91440" bIns="0" rtlCol="0" anchor="ctr">
            <a:normAutofit/>
          </a:bodyPr>
          <a:lstStyle>
            <a:lvl1pPr algn="l">
              <a:defRPr sz="1000" b="0" smtClean="0">
                <a:solidFill>
                  <a:schemeClr val="tx1">
                    <a:tint val="75000"/>
                  </a:schemeClr>
                </a:solidFill>
                <a:latin typeface="+mn-lt"/>
                <a:ea typeface="+mn-ea"/>
                <a:cs typeface="Times New Roman" pitchFamily="18" charset="0"/>
              </a:defRPr>
            </a:lvl1pPr>
          </a:lstStyle>
          <a:p>
            <a:pPr>
              <a:defRPr/>
            </a:pPr>
            <a:fld id="{27CEC854-BFD0-024E-B60D-69CAB426864A}" type="datetime4">
              <a:rPr lang="en-US"/>
              <a:pPr>
                <a:defRPr/>
              </a:pPr>
              <a:t>December 8, 2020</a:t>
            </a:fld>
            <a:endParaRPr lang="en-US"/>
          </a:p>
        </p:txBody>
      </p:sp>
    </p:spTree>
  </p:cSld>
  <p:clrMap bg1="lt1" tx1="dk1" bg2="lt2" tx2="dk2" accent1="accent1" accent2="accent2" accent3="accent3" accent4="accent4" accent5="accent5" accent6="accent6" hlink="hlink" folHlink="folHlink"/>
  <p:sldLayoutIdLst>
    <p:sldLayoutId id="2147485341" r:id="rId1"/>
    <p:sldLayoutId id="2147485342" r:id="rId2"/>
    <p:sldLayoutId id="2147485343" r:id="rId3"/>
    <p:sldLayoutId id="2147485355" r:id="rId4"/>
    <p:sldLayoutId id="2147485359" r:id="rId5"/>
    <p:sldLayoutId id="2147485368" r:id="rId6"/>
    <p:sldLayoutId id="2147485370" r:id="rId7"/>
    <p:sldLayoutId id="2147485372" r:id="rId8"/>
    <p:sldLayoutId id="2147485373" r:id="rId9"/>
  </p:sldLayoutIdLst>
  <p:hf sldNum="0" hdr="0"/>
  <p:txStyles>
    <p:titleStyle>
      <a:lvl1pPr algn="l" rtl="0" eaLnBrk="1" fontAlgn="base" hangingPunct="1">
        <a:spcBef>
          <a:spcPct val="0"/>
        </a:spcBef>
        <a:spcAft>
          <a:spcPct val="0"/>
        </a:spcAft>
        <a:defRPr sz="2400" cap="none">
          <a:solidFill>
            <a:schemeClr val="tx1"/>
          </a:solidFill>
          <a:latin typeface="+mj-lt"/>
          <a:ea typeface="ＭＳ Ｐゴシック" charset="0"/>
          <a:cs typeface="ＭＳ Ｐゴシック" charset="0"/>
        </a:defRPr>
      </a:lvl1pPr>
      <a:lvl2pPr algn="l" rtl="0" eaLnBrk="1" fontAlgn="base" hangingPunct="1">
        <a:spcBef>
          <a:spcPct val="0"/>
        </a:spcBef>
        <a:spcAft>
          <a:spcPct val="0"/>
        </a:spcAft>
        <a:defRPr sz="2600">
          <a:solidFill>
            <a:schemeClr val="tx1"/>
          </a:solidFill>
          <a:latin typeface="Arial Bold" charset="0"/>
          <a:ea typeface="ＭＳ Ｐゴシック" charset="0"/>
          <a:cs typeface="ＭＳ Ｐゴシック" charset="0"/>
        </a:defRPr>
      </a:lvl2pPr>
      <a:lvl3pPr algn="l" rtl="0" eaLnBrk="1" fontAlgn="base" hangingPunct="1">
        <a:spcBef>
          <a:spcPct val="0"/>
        </a:spcBef>
        <a:spcAft>
          <a:spcPct val="0"/>
        </a:spcAft>
        <a:defRPr sz="2600">
          <a:solidFill>
            <a:schemeClr val="tx1"/>
          </a:solidFill>
          <a:latin typeface="Arial Bold" charset="0"/>
          <a:ea typeface="ＭＳ Ｐゴシック" charset="0"/>
          <a:cs typeface="ＭＳ Ｐゴシック" charset="0"/>
        </a:defRPr>
      </a:lvl3pPr>
      <a:lvl4pPr algn="l" rtl="0" eaLnBrk="1" fontAlgn="base" hangingPunct="1">
        <a:spcBef>
          <a:spcPct val="0"/>
        </a:spcBef>
        <a:spcAft>
          <a:spcPct val="0"/>
        </a:spcAft>
        <a:defRPr sz="2600">
          <a:solidFill>
            <a:schemeClr val="tx1"/>
          </a:solidFill>
          <a:latin typeface="Arial Bold" charset="0"/>
          <a:ea typeface="ＭＳ Ｐゴシック" charset="0"/>
          <a:cs typeface="ＭＳ Ｐゴシック" charset="0"/>
        </a:defRPr>
      </a:lvl4pPr>
      <a:lvl5pPr algn="l" rtl="0" eaLnBrk="1" fontAlgn="base" hangingPunct="1">
        <a:spcBef>
          <a:spcPct val="0"/>
        </a:spcBef>
        <a:spcAft>
          <a:spcPct val="0"/>
        </a:spcAft>
        <a:defRPr sz="2600">
          <a:solidFill>
            <a:schemeClr val="tx1"/>
          </a:solidFill>
          <a:latin typeface="Arial Bold" charset="0"/>
          <a:ea typeface="ＭＳ Ｐゴシック" charset="0"/>
          <a:cs typeface="ＭＳ Ｐゴシック"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algn="l" rtl="0" eaLnBrk="1" fontAlgn="base" hangingPunct="1">
        <a:lnSpc>
          <a:spcPct val="115000"/>
        </a:lnSpc>
        <a:spcBef>
          <a:spcPct val="20000"/>
        </a:spcBef>
        <a:spcAft>
          <a:spcPct val="0"/>
        </a:spcAft>
        <a:buClr>
          <a:srgbClr val="00783C"/>
        </a:buClr>
        <a:defRPr>
          <a:solidFill>
            <a:schemeClr val="tx1"/>
          </a:solidFill>
          <a:latin typeface="+mn-lt"/>
          <a:ea typeface="ＭＳ Ｐゴシック" charset="0"/>
          <a:cs typeface="ＭＳ Ｐゴシック" charset="0"/>
        </a:defRPr>
      </a:lvl1pPr>
      <a:lvl2pPr algn="l" rtl="0" eaLnBrk="1" fontAlgn="base" hangingPunct="1">
        <a:spcBef>
          <a:spcPct val="20000"/>
        </a:spcBef>
        <a:spcAft>
          <a:spcPct val="0"/>
        </a:spcAft>
        <a:buClr>
          <a:srgbClr val="00783C"/>
        </a:buClr>
        <a:buFont typeface="Wingdings" charset="0"/>
        <a:defRPr sz="2000">
          <a:solidFill>
            <a:schemeClr val="tx1"/>
          </a:solidFill>
          <a:latin typeface="+mn-lt"/>
          <a:ea typeface="ＭＳ Ｐゴシック" charset="0"/>
        </a:defRPr>
      </a:lvl2pPr>
      <a:lvl3pPr marL="4763" algn="l" rtl="0" eaLnBrk="1" fontAlgn="base" hangingPunct="1">
        <a:spcBef>
          <a:spcPct val="20000"/>
        </a:spcBef>
        <a:spcAft>
          <a:spcPct val="0"/>
        </a:spcAft>
        <a:buClr>
          <a:srgbClr val="00783C"/>
        </a:buClr>
        <a:defRPr sz="2000">
          <a:solidFill>
            <a:schemeClr val="tx1"/>
          </a:solidFill>
          <a:latin typeface="+mn-lt"/>
          <a:ea typeface="ＭＳ Ｐゴシック" charset="0"/>
        </a:defRPr>
      </a:lvl3pPr>
      <a:lvl4pPr algn="l" rtl="0" eaLnBrk="1" fontAlgn="base" hangingPunct="1">
        <a:spcBef>
          <a:spcPct val="20000"/>
        </a:spcBef>
        <a:spcAft>
          <a:spcPct val="0"/>
        </a:spcAft>
        <a:buClr>
          <a:srgbClr val="00783C"/>
        </a:buClr>
        <a:defRPr sz="2000">
          <a:solidFill>
            <a:schemeClr val="tx1"/>
          </a:solidFill>
          <a:latin typeface="+mn-lt"/>
          <a:ea typeface="ＭＳ Ｐゴシック" charset="0"/>
        </a:defRPr>
      </a:lvl4pPr>
      <a:lvl5pPr algn="l" rtl="0" eaLnBrk="1" fontAlgn="base" hangingPunct="1">
        <a:spcBef>
          <a:spcPct val="20000"/>
        </a:spcBef>
        <a:spcAft>
          <a:spcPct val="0"/>
        </a:spcAft>
        <a:buClr>
          <a:srgbClr val="00783C"/>
        </a:buClr>
        <a:defRPr sz="2000">
          <a:solidFill>
            <a:schemeClr val="tx1"/>
          </a:solidFill>
          <a:latin typeface="+mn-lt"/>
          <a:ea typeface="ＭＳ Ｐゴシック" charset="0"/>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243"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D39DB6DF-96B7-424F-BE12-5C31B3149DE9}" type="slidenum">
              <a:rPr lang="en-US"/>
              <a:pPr>
                <a:defRPr/>
              </a:pPr>
              <a:t>‹#›</a:t>
            </a:fld>
            <a:endParaRPr lang="en-US"/>
          </a:p>
        </p:txBody>
      </p:sp>
      <p:sp>
        <p:nvSpPr>
          <p:cNvPr id="10247"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40" r:id="rId1"/>
  </p:sldLayoutIdLst>
  <p:hf sldNum="0" hdr="0"/>
  <p:txStyles>
    <p:titleStyle>
      <a:lvl1pPr algn="l" rtl="0" eaLnBrk="0" fontAlgn="base" hangingPunct="0">
        <a:spcBef>
          <a:spcPct val="0"/>
        </a:spcBef>
        <a:spcAft>
          <a:spcPct val="0"/>
        </a:spcAft>
        <a:buFont typeface="Arial" charset="0"/>
        <a:defRPr sz="2400" cap="none">
          <a:solidFill>
            <a:schemeClr val="tx1"/>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126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5349" r:id="rId1"/>
    <p:sldLayoutId id="2147485350" r:id="rId2"/>
    <p:sldLayoutId id="2147485351" r:id="rId3"/>
  </p:sldLayoutIdLst>
  <p:hf sldNum="0" hdr="0"/>
  <p:txStyles>
    <p:titleStyle>
      <a:lvl1pPr algn="l" rtl="0" eaLnBrk="0" fontAlgn="base" hangingPunct="0">
        <a:spcBef>
          <a:spcPct val="0"/>
        </a:spcBef>
        <a:spcAft>
          <a:spcPct val="0"/>
        </a:spcAft>
        <a:defRPr sz="2400" cap="all">
          <a:solidFill>
            <a:schemeClr val="tx1"/>
          </a:solidFill>
          <a:latin typeface="+mj-lt"/>
          <a:ea typeface="ＭＳ Ｐゴシック" charset="0"/>
          <a:cs typeface="ＭＳ Ｐゴシック" charset="0"/>
        </a:defRPr>
      </a:lvl1pPr>
      <a:lvl2pPr algn="l" rtl="0" eaLnBrk="0" fontAlgn="base" hangingPunct="0">
        <a:spcBef>
          <a:spcPct val="0"/>
        </a:spcBef>
        <a:spcAft>
          <a:spcPct val="0"/>
        </a:spcAft>
        <a:defRPr sz="2600">
          <a:solidFill>
            <a:schemeClr val="tx1"/>
          </a:solidFill>
          <a:latin typeface="Arial Bold" charset="0"/>
          <a:ea typeface="ＭＳ Ｐゴシック" charset="0"/>
          <a:cs typeface="ＭＳ Ｐゴシック" charset="0"/>
        </a:defRPr>
      </a:lvl2pPr>
      <a:lvl3pPr algn="l" rtl="0" eaLnBrk="0" fontAlgn="base" hangingPunct="0">
        <a:spcBef>
          <a:spcPct val="0"/>
        </a:spcBef>
        <a:spcAft>
          <a:spcPct val="0"/>
        </a:spcAft>
        <a:defRPr sz="2600">
          <a:solidFill>
            <a:schemeClr val="tx1"/>
          </a:solidFill>
          <a:latin typeface="Arial Bold" charset="0"/>
          <a:ea typeface="ＭＳ Ｐゴシック" charset="0"/>
          <a:cs typeface="ＭＳ Ｐゴシック" charset="0"/>
        </a:defRPr>
      </a:lvl3pPr>
      <a:lvl4pPr algn="l" rtl="0" eaLnBrk="0" fontAlgn="base" hangingPunct="0">
        <a:spcBef>
          <a:spcPct val="0"/>
        </a:spcBef>
        <a:spcAft>
          <a:spcPct val="0"/>
        </a:spcAft>
        <a:defRPr sz="2600">
          <a:solidFill>
            <a:schemeClr val="tx1"/>
          </a:solidFill>
          <a:latin typeface="Arial Bold" charset="0"/>
          <a:ea typeface="ＭＳ Ｐゴシック" charset="0"/>
          <a:cs typeface="ＭＳ Ｐゴシック" charset="0"/>
        </a:defRPr>
      </a:lvl4pPr>
      <a:lvl5pPr algn="l" rtl="0" eaLnBrk="0" fontAlgn="base" hangingPunct="0">
        <a:spcBef>
          <a:spcPct val="0"/>
        </a:spcBef>
        <a:spcAft>
          <a:spcPct val="0"/>
        </a:spcAft>
        <a:defRPr sz="2600">
          <a:solidFill>
            <a:schemeClr val="tx1"/>
          </a:solidFill>
          <a:latin typeface="Arial Bold" charset="0"/>
          <a:ea typeface="ＭＳ Ｐゴシック" charset="0"/>
          <a:cs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15000"/>
        </a:lnSpc>
        <a:spcBef>
          <a:spcPct val="20000"/>
        </a:spcBef>
        <a:spcAft>
          <a:spcPct val="0"/>
        </a:spcAft>
        <a:buClr>
          <a:srgbClr val="00783C"/>
        </a:buClr>
        <a:defRPr>
          <a:solidFill>
            <a:schemeClr val="tx1"/>
          </a:solidFill>
          <a:latin typeface="+mn-lt"/>
          <a:ea typeface="ＭＳ Ｐゴシック" charset="0"/>
          <a:cs typeface="ＭＳ Ｐゴシック" charset="0"/>
        </a:defRPr>
      </a:lvl1pPr>
      <a:lvl2pPr algn="l" rtl="0" eaLnBrk="0" fontAlgn="base" hangingPunct="0">
        <a:spcBef>
          <a:spcPct val="20000"/>
        </a:spcBef>
        <a:spcAft>
          <a:spcPct val="0"/>
        </a:spcAft>
        <a:buClr>
          <a:srgbClr val="00783C"/>
        </a:buClr>
        <a:buFont typeface="Wingdings" charset="0"/>
        <a:defRPr sz="2000">
          <a:solidFill>
            <a:schemeClr val="tx1"/>
          </a:solidFill>
          <a:latin typeface="+mn-lt"/>
          <a:ea typeface="ＭＳ Ｐゴシック" charset="0"/>
        </a:defRPr>
      </a:lvl2pPr>
      <a:lvl3pPr marL="4763" algn="l" rtl="0" eaLnBrk="0" fontAlgn="base" hangingPunct="0">
        <a:spcBef>
          <a:spcPct val="20000"/>
        </a:spcBef>
        <a:spcAft>
          <a:spcPct val="0"/>
        </a:spcAft>
        <a:buClr>
          <a:srgbClr val="00783C"/>
        </a:buClr>
        <a:defRPr sz="2000">
          <a:solidFill>
            <a:schemeClr val="tx1"/>
          </a:solidFill>
          <a:latin typeface="+mn-lt"/>
          <a:ea typeface="ＭＳ Ｐゴシック" charset="0"/>
        </a:defRPr>
      </a:lvl3pPr>
      <a:lvl4pPr algn="l" rtl="0" eaLnBrk="0" fontAlgn="base" hangingPunct="0">
        <a:spcBef>
          <a:spcPct val="20000"/>
        </a:spcBef>
        <a:spcAft>
          <a:spcPct val="0"/>
        </a:spcAft>
        <a:buClr>
          <a:srgbClr val="00783C"/>
        </a:buClr>
        <a:defRPr sz="2000">
          <a:solidFill>
            <a:schemeClr val="tx1"/>
          </a:solidFill>
          <a:latin typeface="+mn-lt"/>
          <a:ea typeface="ＭＳ Ｐゴシック" charset="0"/>
        </a:defRPr>
      </a:lvl4pPr>
      <a:lvl5pPr algn="l" rtl="0" eaLnBrk="0" fontAlgn="base" hangingPunct="0">
        <a:spcBef>
          <a:spcPct val="20000"/>
        </a:spcBef>
        <a:spcAft>
          <a:spcPct val="0"/>
        </a:spcAft>
        <a:buClr>
          <a:srgbClr val="00783C"/>
        </a:buClr>
        <a:defRPr sz="2000">
          <a:solidFill>
            <a:schemeClr val="tx1"/>
          </a:solidFill>
          <a:latin typeface="+mn-lt"/>
          <a:ea typeface="ＭＳ Ｐゴシック" charset="0"/>
        </a:defRPr>
      </a:lvl5pPr>
      <a:lvl6pPr marL="2514600" indent="-228600" algn="l" rtl="0" fontAlgn="base">
        <a:spcBef>
          <a:spcPct val="20000"/>
        </a:spcBef>
        <a:spcAft>
          <a:spcPct val="0"/>
        </a:spcAft>
        <a:buClr>
          <a:srgbClr val="00783C"/>
        </a:buClr>
        <a:buChar char="»"/>
        <a:defRPr sz="1600">
          <a:solidFill>
            <a:schemeClr val="tx1"/>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2051"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FD782E16-99D3-D743-B442-BEC2B47D5716}" type="slidenum">
              <a:rPr lang="en-US"/>
              <a:pPr>
                <a:defRPr/>
              </a:pPr>
              <a:t>‹#›</a:t>
            </a:fld>
            <a:endParaRPr lang="en-US"/>
          </a:p>
        </p:txBody>
      </p:sp>
      <p:sp>
        <p:nvSpPr>
          <p:cNvPr id="2055"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44" r:id="rId1"/>
    <p:sldLayoutId id="2147485374" r:id="rId2"/>
    <p:sldLayoutId id="2147485377" r:id="rId3"/>
  </p:sldLayoutIdLst>
  <p:hf sldNum="0" hdr="0"/>
  <p:txStyles>
    <p:titleStyle>
      <a:lvl1pPr algn="l" rtl="0" eaLnBrk="0" fontAlgn="base" hangingPunct="0">
        <a:spcBef>
          <a:spcPct val="0"/>
        </a:spcBef>
        <a:spcAft>
          <a:spcPct val="0"/>
        </a:spcAft>
        <a:buFont typeface="Arial" charset="0"/>
        <a:defRPr sz="2400" cap="none">
          <a:solidFill>
            <a:schemeClr val="tx1"/>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sz="2000">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18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18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18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5"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3076"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373A0677-2B25-4449-8FB1-6B6C4176E056}" type="slidenum">
              <a:rPr lang="en-US"/>
              <a:pPr>
                <a:defRPr/>
              </a:pPr>
              <a:t>‹#›</a:t>
            </a:fld>
            <a:endParaRPr lang="en-US"/>
          </a:p>
        </p:txBody>
      </p:sp>
      <p:sp>
        <p:nvSpPr>
          <p:cNvPr id="3080"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45" r:id="rId1"/>
    <p:sldLayoutId id="2147485346" r:id="rId2"/>
  </p:sldLayoutIdLst>
  <p:hf sldNum="0" hdr="0"/>
  <p:txStyles>
    <p:titleStyle>
      <a:lvl1pPr algn="l" rtl="0" eaLnBrk="0" fontAlgn="base" hangingPunct="0">
        <a:spcBef>
          <a:spcPct val="0"/>
        </a:spcBef>
        <a:spcAft>
          <a:spcPct val="0"/>
        </a:spcAft>
        <a:buFont typeface="Arial" charset="0"/>
        <a:defRPr sz="2400" cap="none">
          <a:solidFill>
            <a:schemeClr val="tx1"/>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4099"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CC47B16D-214A-CF49-91E2-37E82A349178}" type="slidenum">
              <a:rPr lang="en-US"/>
              <a:pPr>
                <a:defRPr/>
              </a:pPr>
              <a:t>‹#›</a:t>
            </a:fld>
            <a:endParaRPr lang="en-US"/>
          </a:p>
        </p:txBody>
      </p:sp>
      <p:sp>
        <p:nvSpPr>
          <p:cNvPr id="4103"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29" r:id="rId1"/>
    <p:sldLayoutId id="2147485330" r:id="rId2"/>
  </p:sldLayoutIdLst>
  <p:hf sldNum="0" hdr="0"/>
  <p:txStyles>
    <p:titleStyle>
      <a:lvl1pPr algn="l" rtl="0" eaLnBrk="0" fontAlgn="base" hangingPunct="0">
        <a:spcBef>
          <a:spcPct val="0"/>
        </a:spcBef>
        <a:spcAft>
          <a:spcPct val="0"/>
        </a:spcAft>
        <a:buFont typeface="Arial" charset="0"/>
        <a:defRPr sz="2400" cap="none">
          <a:solidFill>
            <a:schemeClr val="tx1"/>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5123"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ED862C8C-481E-054E-BBCC-D3847038BBC0}" type="slidenum">
              <a:rPr lang="en-US"/>
              <a:pPr>
                <a:defRPr/>
              </a:pPr>
              <a:t>‹#›</a:t>
            </a:fld>
            <a:endParaRPr lang="en-US"/>
          </a:p>
        </p:txBody>
      </p:sp>
      <p:sp>
        <p:nvSpPr>
          <p:cNvPr id="5127"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31" r:id="rId1"/>
    <p:sldLayoutId id="2147485332" r:id="rId2"/>
  </p:sldLayoutIdLst>
  <p:hf sldNum="0" hdr="0"/>
  <p:txStyles>
    <p:titleStyle>
      <a:lvl1pPr algn="l" rtl="0" eaLnBrk="0" fontAlgn="base" hangingPunct="0">
        <a:spcBef>
          <a:spcPct val="0"/>
        </a:spcBef>
        <a:spcAft>
          <a:spcPct val="0"/>
        </a:spcAft>
        <a:buFont typeface="Arial" charset="0"/>
        <a:defRPr sz="2400" cap="none">
          <a:solidFill>
            <a:schemeClr val="tx1"/>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021F43"/>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021F43"/>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021F43"/>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021F43"/>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6147"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4AF2AD2C-E906-EF44-AB32-C251BB823D40}" type="slidenum">
              <a:rPr lang="en-US"/>
              <a:pPr>
                <a:defRPr/>
              </a:pPr>
              <a:t>‹#›</a:t>
            </a:fld>
            <a:endParaRPr lang="en-US"/>
          </a:p>
        </p:txBody>
      </p:sp>
      <p:sp>
        <p:nvSpPr>
          <p:cNvPr id="6151"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33" r:id="rId1"/>
    <p:sldLayoutId id="2147485334" r:id="rId2"/>
  </p:sldLayoutIdLst>
  <p:hf sldNum="0" hdr="0"/>
  <p:txStyles>
    <p:titleStyle>
      <a:lvl1pPr algn="l" rtl="0" eaLnBrk="0" fontAlgn="base" hangingPunct="0">
        <a:spcBef>
          <a:spcPct val="0"/>
        </a:spcBef>
        <a:spcAft>
          <a:spcPct val="0"/>
        </a:spcAft>
        <a:buFont typeface="Arial" charset="0"/>
        <a:defRPr sz="2400" cap="none">
          <a:solidFill>
            <a:srgbClr val="595959"/>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7171"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1D213A76-F575-D44F-8AEC-6C54F5327B42}" type="slidenum">
              <a:rPr lang="en-US"/>
              <a:pPr>
                <a:defRPr/>
              </a:pPr>
              <a:t>‹#›</a:t>
            </a:fld>
            <a:endParaRPr lang="en-US"/>
          </a:p>
        </p:txBody>
      </p:sp>
      <p:sp>
        <p:nvSpPr>
          <p:cNvPr id="7175"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47" r:id="rId1"/>
  </p:sldLayoutIdLst>
  <p:hf sldNum="0" hdr="0"/>
  <p:txStyles>
    <p:titleStyle>
      <a:lvl1pPr algn="l" rtl="0" eaLnBrk="0" fontAlgn="base" hangingPunct="0">
        <a:spcBef>
          <a:spcPct val="0"/>
        </a:spcBef>
        <a:spcAft>
          <a:spcPct val="0"/>
        </a:spcAft>
        <a:buFont typeface="Arial" charset="0"/>
        <a:defRPr sz="2400" cap="none">
          <a:solidFill>
            <a:schemeClr val="tx1"/>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8195"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A69E2D3D-7145-F342-B2E9-3AD97FBD0974}" type="slidenum">
              <a:rPr lang="en-US"/>
              <a:pPr>
                <a:defRPr/>
              </a:pPr>
              <a:t>‹#›</a:t>
            </a:fld>
            <a:endParaRPr lang="en-US"/>
          </a:p>
        </p:txBody>
      </p:sp>
      <p:sp>
        <p:nvSpPr>
          <p:cNvPr id="8199"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35" r:id="rId1"/>
    <p:sldLayoutId id="2147485348" r:id="rId2"/>
  </p:sldLayoutIdLst>
  <p:hf sldNum="0" hdr="0"/>
  <p:txStyles>
    <p:titleStyle>
      <a:lvl1pPr algn="l" rtl="0" eaLnBrk="0" fontAlgn="base" hangingPunct="0">
        <a:spcBef>
          <a:spcPct val="0"/>
        </a:spcBef>
        <a:spcAft>
          <a:spcPct val="0"/>
        </a:spcAft>
        <a:buFont typeface="Arial" charset="0"/>
        <a:defRPr sz="2400" cap="none">
          <a:solidFill>
            <a:srgbClr val="595959"/>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Freeform 84"/>
          <p:cNvSpPr>
            <a:spLocks/>
          </p:cNvSpPr>
          <p:nvPr/>
        </p:nvSpPr>
        <p:spPr bwMode="auto">
          <a:xfrm flipH="1">
            <a:off x="8189913" y="6323013"/>
            <a:ext cx="349250" cy="534987"/>
          </a:xfrm>
          <a:custGeom>
            <a:avLst/>
            <a:gdLst>
              <a:gd name="T0" fmla="*/ 0 w 638"/>
              <a:gd name="T1" fmla="*/ 0 h 1194"/>
              <a:gd name="T2" fmla="*/ 38 w 638"/>
              <a:gd name="T3" fmla="*/ 110 h 1194"/>
              <a:gd name="T4" fmla="*/ 78 w 638"/>
              <a:gd name="T5" fmla="*/ 216 h 1194"/>
              <a:gd name="T6" fmla="*/ 106 w 638"/>
              <a:gd name="T7" fmla="*/ 304 h 1194"/>
              <a:gd name="T8" fmla="*/ 136 w 638"/>
              <a:gd name="T9" fmla="*/ 398 h 1194"/>
              <a:gd name="T10" fmla="*/ 164 w 638"/>
              <a:gd name="T11" fmla="*/ 506 h 1194"/>
              <a:gd name="T12" fmla="*/ 206 w 638"/>
              <a:gd name="T13" fmla="*/ 672 h 1194"/>
              <a:gd name="T14" fmla="*/ 236 w 638"/>
              <a:gd name="T15" fmla="*/ 788 h 1194"/>
              <a:gd name="T16" fmla="*/ 272 w 638"/>
              <a:gd name="T17" fmla="*/ 990 h 1194"/>
              <a:gd name="T18" fmla="*/ 286 w 638"/>
              <a:gd name="T19" fmla="*/ 1086 h 1194"/>
              <a:gd name="T20" fmla="*/ 302 w 638"/>
              <a:gd name="T21" fmla="*/ 1194 h 1194"/>
              <a:gd name="T22" fmla="*/ 638 w 638"/>
              <a:gd name="T23" fmla="*/ 1194 h 1194"/>
              <a:gd name="T24" fmla="*/ 624 w 638"/>
              <a:gd name="T25" fmla="*/ 1142 h 1194"/>
              <a:gd name="T26" fmla="*/ 598 w 638"/>
              <a:gd name="T27" fmla="*/ 1060 h 1194"/>
              <a:gd name="T28" fmla="*/ 572 w 638"/>
              <a:gd name="T29" fmla="*/ 980 h 1194"/>
              <a:gd name="T30" fmla="*/ 548 w 638"/>
              <a:gd name="T31" fmla="*/ 912 h 1194"/>
              <a:gd name="T32" fmla="*/ 494 w 638"/>
              <a:gd name="T33" fmla="*/ 784 h 1194"/>
              <a:gd name="T34" fmla="*/ 456 w 638"/>
              <a:gd name="T35" fmla="*/ 698 h 1194"/>
              <a:gd name="T36" fmla="*/ 424 w 638"/>
              <a:gd name="T37" fmla="*/ 626 h 1194"/>
              <a:gd name="T38" fmla="*/ 378 w 638"/>
              <a:gd name="T39" fmla="*/ 532 h 1194"/>
              <a:gd name="T40" fmla="*/ 340 w 638"/>
              <a:gd name="T41" fmla="*/ 470 h 1194"/>
              <a:gd name="T42" fmla="*/ 306 w 638"/>
              <a:gd name="T43" fmla="*/ 414 h 1194"/>
              <a:gd name="T44" fmla="*/ 268 w 638"/>
              <a:gd name="T45" fmla="*/ 342 h 1194"/>
              <a:gd name="T46" fmla="*/ 228 w 638"/>
              <a:gd name="T47" fmla="*/ 286 h 1194"/>
              <a:gd name="T48" fmla="*/ 174 w 638"/>
              <a:gd name="T49" fmla="*/ 210 h 1194"/>
              <a:gd name="T50" fmla="*/ 122 w 638"/>
              <a:gd name="T51" fmla="*/ 140 h 1194"/>
              <a:gd name="T52" fmla="*/ 58 w 638"/>
              <a:gd name="T53" fmla="*/ 52 h 1194"/>
              <a:gd name="T54" fmla="*/ 30 w 638"/>
              <a:gd name="T55" fmla="*/ 20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9219" name="Freeform 85"/>
          <p:cNvSpPr>
            <a:spLocks/>
          </p:cNvSpPr>
          <p:nvPr/>
        </p:nvSpPr>
        <p:spPr bwMode="auto">
          <a:xfrm flipH="1">
            <a:off x="8545513" y="6146800"/>
            <a:ext cx="246062" cy="165100"/>
          </a:xfrm>
          <a:custGeom>
            <a:avLst/>
            <a:gdLst>
              <a:gd name="T0" fmla="*/ 448 w 448"/>
              <a:gd name="T1" fmla="*/ 372 h 372"/>
              <a:gd name="T2" fmla="*/ 388 w 448"/>
              <a:gd name="T3" fmla="*/ 302 h 372"/>
              <a:gd name="T4" fmla="*/ 280 w 448"/>
              <a:gd name="T5" fmla="*/ 208 h 372"/>
              <a:gd name="T6" fmla="*/ 210 w 448"/>
              <a:gd name="T7" fmla="*/ 142 h 372"/>
              <a:gd name="T8" fmla="*/ 140 w 448"/>
              <a:gd name="T9" fmla="*/ 94 h 372"/>
              <a:gd name="T10" fmla="*/ 64 w 448"/>
              <a:gd name="T11" fmla="*/ 44 h 372"/>
              <a:gd name="T12" fmla="*/ 0 w 448"/>
              <a:gd name="T13" fmla="*/ 0 h 372"/>
              <a:gd name="T14" fmla="*/ 280 w 448"/>
              <a:gd name="T15" fmla="*/ 0 h 372"/>
              <a:gd name="T16" fmla="*/ 300 w 448"/>
              <a:gd name="T17" fmla="*/ 36 h 372"/>
              <a:gd name="T18" fmla="*/ 324 w 448"/>
              <a:gd name="T19" fmla="*/ 82 h 372"/>
              <a:gd name="T20" fmla="*/ 346 w 448"/>
              <a:gd name="T21" fmla="*/ 134 h 372"/>
              <a:gd name="T22" fmla="*/ 378 w 448"/>
              <a:gd name="T23" fmla="*/ 206 h 372"/>
              <a:gd name="T24" fmla="*/ 408 w 448"/>
              <a:gd name="T25" fmla="*/ 264 h 372"/>
              <a:gd name="T26" fmla="*/ 434 w 448"/>
              <a:gd name="T27" fmla="*/ 334 h 372"/>
              <a:gd name="T28" fmla="*/ 448 w 448"/>
              <a:gd name="T29" fmla="*/ 372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dirty="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Paragraph content</a:t>
            </a:r>
          </a:p>
          <a:p>
            <a:pPr lvl="1"/>
            <a:r>
              <a:rPr lang="en-US" dirty="0"/>
              <a:t>Bullets</a:t>
            </a:r>
          </a:p>
          <a:p>
            <a:pPr lvl="5"/>
            <a:r>
              <a:rPr lang="en-US" dirty="0"/>
              <a:t>Bullets</a:t>
            </a:r>
          </a:p>
          <a:p>
            <a:pPr lvl="3"/>
            <a:r>
              <a:rPr lang="en-US" dirty="0"/>
              <a:t>Bullets</a:t>
            </a:r>
          </a:p>
          <a:p>
            <a:pPr lvl="4"/>
            <a:r>
              <a:rPr lang="en-US" dirty="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smtClean="0">
                <a:solidFill>
                  <a:srgbClr val="7F7F7F"/>
                </a:solidFill>
                <a:latin typeface="Arial"/>
                <a:ea typeface="+mn-ea"/>
                <a:cs typeface="Arial"/>
              </a:defRPr>
            </a:lvl1pPr>
          </a:lstStyle>
          <a:p>
            <a:pPr>
              <a:defRPr/>
            </a:pPr>
            <a:fld id="{9014857C-0246-AE46-B527-C1CAA13C4ECB}" type="slidenum">
              <a:rPr lang="en-US"/>
              <a:pPr>
                <a:defRPr/>
              </a:pPr>
              <a:t>‹#›</a:t>
            </a:fld>
            <a:endParaRPr lang="en-US"/>
          </a:p>
        </p:txBody>
      </p:sp>
      <p:sp>
        <p:nvSpPr>
          <p:cNvPr id="9223"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endParaRPr lang="en-US"/>
          </a:p>
        </p:txBody>
      </p:sp>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smtClean="0">
                <a:solidFill>
                  <a:srgbClr val="7F7F7F"/>
                </a:solidFill>
                <a:latin typeface="+mn-lt"/>
                <a:ea typeface="+mn-ea"/>
                <a:cs typeface="Times New Roman" pitchFamily="18" charset="0"/>
              </a:defRPr>
            </a:lvl1pPr>
          </a:lstStyle>
          <a:p>
            <a:pPr>
              <a:defRPr/>
            </a:pPr>
            <a:r>
              <a:rPr lang="en-US"/>
              <a:t>Footer</a:t>
            </a:r>
          </a:p>
        </p:txBody>
      </p:sp>
      <p:pic>
        <p:nvPicPr>
          <p:cNvPr id="11" name="Picture 1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7268" y="6260507"/>
            <a:ext cx="1793683" cy="456855"/>
          </a:xfrm>
          <a:prstGeom prst="rect">
            <a:avLst/>
          </a:prstGeom>
        </p:spPr>
      </p:pic>
    </p:spTree>
  </p:cSld>
  <p:clrMap bg1="lt1" tx1="dk1" bg2="lt2" tx2="dk2" accent1="accent1" accent2="accent2" accent3="accent3" accent4="accent4" accent5="accent5" accent6="accent6" hlink="hlink" folHlink="folHlink"/>
  <p:sldLayoutIdLst>
    <p:sldLayoutId id="2147485336" r:id="rId1"/>
    <p:sldLayoutId id="2147485337" r:id="rId2"/>
    <p:sldLayoutId id="2147485338" r:id="rId3"/>
    <p:sldLayoutId id="2147485339" r:id="rId4"/>
  </p:sldLayoutIdLst>
  <p:hf sldNum="0" hdr="0"/>
  <p:txStyles>
    <p:titleStyle>
      <a:lvl1pPr algn="l" rtl="0" eaLnBrk="0" fontAlgn="base" hangingPunct="0">
        <a:spcBef>
          <a:spcPct val="0"/>
        </a:spcBef>
        <a:spcAft>
          <a:spcPct val="0"/>
        </a:spcAft>
        <a:buFont typeface="Arial" charset="0"/>
        <a:defRPr sz="2400" cap="none">
          <a:solidFill>
            <a:schemeClr val="tx1"/>
          </a:solidFill>
          <a:latin typeface="+mn-lt"/>
          <a:ea typeface="ＭＳ Ｐゴシック" charset="0"/>
          <a:cs typeface="Andes ExtraLight"/>
        </a:defRPr>
      </a:lvl1pPr>
      <a:lvl2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2pPr>
      <a:lvl3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3pPr>
      <a:lvl4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4pPr>
      <a:lvl5pPr algn="l" rtl="0" eaLnBrk="0" fontAlgn="base" hangingPunct="0">
        <a:spcBef>
          <a:spcPct val="0"/>
        </a:spcBef>
        <a:spcAft>
          <a:spcPct val="0"/>
        </a:spcAft>
        <a:buFont typeface="Arial" charset="0"/>
        <a:defRPr sz="2200">
          <a:solidFill>
            <a:srgbClr val="595959"/>
          </a:solidFill>
          <a:latin typeface="Arial" charset="0"/>
          <a:ea typeface="ＭＳ Ｐゴシック" charset="0"/>
        </a:defRPr>
      </a:lvl5pPr>
      <a:lvl6pPr marL="457200" algn="ctr" rtl="0" fontAlgn="base">
        <a:spcBef>
          <a:spcPct val="0"/>
        </a:spcBef>
        <a:spcAft>
          <a:spcPct val="0"/>
        </a:spcAft>
        <a:defRPr sz="2600" b="1">
          <a:solidFill>
            <a:srgbClr val="014C6D"/>
          </a:solidFill>
          <a:latin typeface="Trebuchet MS" pitchFamily="34" charset="0"/>
        </a:defRPr>
      </a:lvl6pPr>
      <a:lvl7pPr marL="914400" algn="ctr" rtl="0" fontAlgn="base">
        <a:spcBef>
          <a:spcPct val="0"/>
        </a:spcBef>
        <a:spcAft>
          <a:spcPct val="0"/>
        </a:spcAft>
        <a:defRPr sz="2600" b="1">
          <a:solidFill>
            <a:srgbClr val="014C6D"/>
          </a:solidFill>
          <a:latin typeface="Trebuchet MS" pitchFamily="34" charset="0"/>
        </a:defRPr>
      </a:lvl7pPr>
      <a:lvl8pPr marL="1371600" algn="ctr" rtl="0" fontAlgn="base">
        <a:spcBef>
          <a:spcPct val="0"/>
        </a:spcBef>
        <a:spcAft>
          <a:spcPct val="0"/>
        </a:spcAft>
        <a:defRPr sz="2600" b="1">
          <a:solidFill>
            <a:srgbClr val="014C6D"/>
          </a:solidFill>
          <a:latin typeface="Trebuchet MS" pitchFamily="34" charset="0"/>
        </a:defRPr>
      </a:lvl8pPr>
      <a:lvl9pPr marL="1828800" algn="ctr" rtl="0" fontAlgn="base">
        <a:spcBef>
          <a:spcPct val="0"/>
        </a:spcBef>
        <a:spcAft>
          <a:spcPct val="0"/>
        </a:spcAft>
        <a:defRPr sz="2600" b="1">
          <a:solidFill>
            <a:srgbClr val="014C6D"/>
          </a:solidFill>
          <a:latin typeface="Trebuchet MS" pitchFamily="34" charset="0"/>
        </a:defRPr>
      </a:lvl9pPr>
    </p:titleStyle>
    <p:bodyStyle>
      <a:lvl1pPr algn="l" rtl="0" eaLnBrk="0" fontAlgn="base" hangingPunct="0">
        <a:lnSpc>
          <a:spcPct val="150000"/>
        </a:lnSpc>
        <a:spcBef>
          <a:spcPts val="1800"/>
        </a:spcBef>
        <a:spcAft>
          <a:spcPct val="0"/>
        </a:spcAft>
        <a:buClr>
          <a:srgbClr val="404040"/>
        </a:buClr>
        <a:defRPr>
          <a:solidFill>
            <a:srgbClr val="595959"/>
          </a:solidFill>
          <a:latin typeface="Arial"/>
          <a:ea typeface="ＭＳ Ｐゴシック" charset="0"/>
          <a:cs typeface="Arial"/>
        </a:defRPr>
      </a:lvl1pPr>
      <a:lvl2pPr marL="2857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2pPr>
      <a:lvl3pPr marL="285750" indent="-285750" algn="l" rtl="0" eaLnBrk="0" fontAlgn="base" hangingPunct="0">
        <a:lnSpc>
          <a:spcPct val="110000"/>
        </a:lnSpc>
        <a:spcBef>
          <a:spcPct val="0"/>
        </a:spcBef>
        <a:spcAft>
          <a:spcPct val="0"/>
        </a:spcAft>
        <a:buClr>
          <a:schemeClr val="tx1"/>
        </a:buClr>
        <a:buFont typeface="Arial" charset="0"/>
        <a:buChar char="•"/>
        <a:defRPr>
          <a:solidFill>
            <a:schemeClr val="tx2"/>
          </a:solidFill>
          <a:latin typeface="Arial"/>
          <a:ea typeface="ＭＳ Ｐゴシック" charset="0"/>
          <a:cs typeface="Arial"/>
        </a:defRPr>
      </a:lvl3pPr>
      <a:lvl4pPr marL="831850"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4pPr>
      <a:lvl5pPr marL="1196975" indent="-285750" algn="l" rtl="0" eaLnBrk="0" fontAlgn="base" hangingPunct="0">
        <a:lnSpc>
          <a:spcPct val="110000"/>
        </a:lnSpc>
        <a:spcBef>
          <a:spcPct val="0"/>
        </a:spcBef>
        <a:spcAft>
          <a:spcPct val="0"/>
        </a:spcAft>
        <a:buClr>
          <a:srgbClr val="595959"/>
        </a:buClr>
        <a:buFont typeface="Arial" charset="0"/>
        <a:buChar char="•"/>
        <a:defRPr sz="2000">
          <a:solidFill>
            <a:srgbClr val="595959"/>
          </a:solidFill>
          <a:latin typeface="Arial"/>
          <a:ea typeface="ＭＳ Ｐゴシック" charset="0"/>
          <a:cs typeface="Arial"/>
        </a:defRPr>
      </a:lvl5pPr>
      <a:lvl6pPr marL="502920" indent="-228600" algn="l" rtl="0" fontAlgn="base">
        <a:spcBef>
          <a:spcPct val="20000"/>
        </a:spcBef>
        <a:spcAft>
          <a:spcPct val="0"/>
        </a:spcAft>
        <a:buClr>
          <a:schemeClr val="tx2">
            <a:lumMod val="65000"/>
            <a:lumOff val="35000"/>
          </a:schemeClr>
        </a:buClr>
        <a:buFont typeface="Arial"/>
        <a:buChar char="•"/>
        <a:defRPr sz="2000">
          <a:solidFill>
            <a:schemeClr val="tx2">
              <a:lumMod val="65000"/>
              <a:lumOff val="35000"/>
            </a:schemeClr>
          </a:solidFill>
          <a:latin typeface="+mn-lt"/>
        </a:defRPr>
      </a:lvl6pPr>
      <a:lvl7pPr marL="2971800" indent="-228600" algn="l" rtl="0" fontAlgn="base">
        <a:spcBef>
          <a:spcPct val="20000"/>
        </a:spcBef>
        <a:spcAft>
          <a:spcPct val="0"/>
        </a:spcAft>
        <a:buClr>
          <a:srgbClr val="00783C"/>
        </a:buClr>
        <a:buChar char="»"/>
        <a:defRPr sz="1600">
          <a:solidFill>
            <a:schemeClr val="tx1"/>
          </a:solidFill>
          <a:latin typeface="+mn-lt"/>
        </a:defRPr>
      </a:lvl7pPr>
      <a:lvl8pPr marL="3429000" indent="-228600" algn="l" rtl="0" fontAlgn="base">
        <a:spcBef>
          <a:spcPct val="20000"/>
        </a:spcBef>
        <a:spcAft>
          <a:spcPct val="0"/>
        </a:spcAft>
        <a:buClr>
          <a:srgbClr val="00783C"/>
        </a:buClr>
        <a:buChar char="»"/>
        <a:defRPr sz="1600">
          <a:solidFill>
            <a:schemeClr val="tx1"/>
          </a:solidFill>
          <a:latin typeface="+mn-lt"/>
        </a:defRPr>
      </a:lvl8pPr>
      <a:lvl9pPr marL="3886200" indent="-228600" algn="l" rtl="0" fontAlgn="base">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Susan@theartofvalue.com"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41216" y="1502786"/>
            <a:ext cx="7161913" cy="1366621"/>
          </a:xfrm>
        </p:spPr>
        <p:txBody>
          <a:bodyPr>
            <a:normAutofit fontScale="90000"/>
          </a:bodyPr>
          <a:lstStyle/>
          <a:p>
            <a:r>
              <a:rPr lang="en-US" sz="4800" dirty="0"/>
              <a:t>Disclosing forward-looking strategy information</a:t>
            </a:r>
            <a:br>
              <a:rPr lang="en-US" sz="2800" dirty="0"/>
            </a:br>
            <a:r>
              <a:rPr lang="en-US" sz="1800" dirty="0"/>
              <a:t>Susan Blesener</a:t>
            </a:r>
            <a:br>
              <a:rPr lang="en-US" sz="1800" dirty="0"/>
            </a:br>
            <a:r>
              <a:rPr lang="en-US" sz="1800" dirty="0"/>
              <a:t>Founder/CEO, The Art of Value</a:t>
            </a:r>
            <a:br>
              <a:rPr lang="en-GB" sz="1400" dirty="0"/>
            </a:br>
            <a:endParaRPr lang="en-US" sz="1400" dirty="0"/>
          </a:p>
        </p:txBody>
      </p:sp>
      <p:pic>
        <p:nvPicPr>
          <p:cNvPr id="7" name="Picture 6" descr="Bubble chart&#10;&#10;Description automatically generated">
            <a:extLst>
              <a:ext uri="{FF2B5EF4-FFF2-40B4-BE49-F238E27FC236}">
                <a16:creationId xmlns:a16="http://schemas.microsoft.com/office/drawing/2014/main" id="{7CC9DF7F-700F-4BFC-A986-6D0C693B529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50650" y="6002441"/>
            <a:ext cx="988247" cy="694445"/>
          </a:xfrm>
          <a:prstGeom prst="rect">
            <a:avLst/>
          </a:prstGeom>
        </p:spPr>
      </p:pic>
      <p:sp>
        <p:nvSpPr>
          <p:cNvPr id="2" name="TextBox 1">
            <a:extLst>
              <a:ext uri="{FF2B5EF4-FFF2-40B4-BE49-F238E27FC236}">
                <a16:creationId xmlns:a16="http://schemas.microsoft.com/office/drawing/2014/main" id="{8AED8AFA-08DA-4640-BE87-16E3F1C563D1}"/>
              </a:ext>
            </a:extLst>
          </p:cNvPr>
          <p:cNvSpPr txBox="1"/>
          <p:nvPr/>
        </p:nvSpPr>
        <p:spPr>
          <a:xfrm>
            <a:off x="314815" y="6002441"/>
            <a:ext cx="1949778" cy="276999"/>
          </a:xfrm>
          <a:prstGeom prst="rect">
            <a:avLst/>
          </a:prstGeom>
          <a:noFill/>
        </p:spPr>
        <p:txBody>
          <a:bodyPr wrap="square" rtlCol="0">
            <a:spAutoFit/>
          </a:bodyPr>
          <a:lstStyle/>
          <a:p>
            <a:r>
              <a:rPr lang="en-US" sz="1200" dirty="0"/>
              <a:t>In Partnership with</a:t>
            </a:r>
          </a:p>
        </p:txBody>
      </p:sp>
      <p:pic>
        <p:nvPicPr>
          <p:cNvPr id="5" name="Picture 4" descr="Shape&#10;&#10;Description automatically generated">
            <a:extLst>
              <a:ext uri="{FF2B5EF4-FFF2-40B4-BE49-F238E27FC236}">
                <a16:creationId xmlns:a16="http://schemas.microsoft.com/office/drawing/2014/main" id="{2C9EF107-04B6-4235-AD1F-4CC1CDA356E8}"/>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156837" y="5936122"/>
            <a:ext cx="786825" cy="686636"/>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2296BE55-9F53-4EC5-917D-7CD0F3B581FC}"/>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280787" y="5936122"/>
            <a:ext cx="1370681" cy="705583"/>
          </a:xfrm>
          <a:prstGeom prst="rect">
            <a:avLst/>
          </a:prstGeom>
        </p:spPr>
      </p:pic>
      <p:pic>
        <p:nvPicPr>
          <p:cNvPr id="9" name="Picture 8">
            <a:extLst>
              <a:ext uri="{FF2B5EF4-FFF2-40B4-BE49-F238E27FC236}">
                <a16:creationId xmlns:a16="http://schemas.microsoft.com/office/drawing/2014/main" id="{76236F90-847E-4B30-8E7E-73FD5C155FAE}"/>
              </a:ext>
            </a:extLst>
          </p:cNvPr>
          <p:cNvPicPr/>
          <p:nvPr/>
        </p:nvPicPr>
        <p:blipFill>
          <a:blip r:embed="rId6"/>
          <a:stretch>
            <a:fillRect/>
          </a:stretch>
        </p:blipFill>
        <p:spPr>
          <a:xfrm>
            <a:off x="7966128" y="4634209"/>
            <a:ext cx="847051" cy="721005"/>
          </a:xfrm>
          <a:prstGeom prst="rect">
            <a:avLst/>
          </a:prstGeom>
        </p:spPr>
      </p:pic>
      <p:pic>
        <p:nvPicPr>
          <p:cNvPr id="1026" name="Picture 2">
            <a:extLst>
              <a:ext uri="{FF2B5EF4-FFF2-40B4-BE49-F238E27FC236}">
                <a16:creationId xmlns:a16="http://schemas.microsoft.com/office/drawing/2014/main" id="{D7798860-38D3-45B5-AFB9-645A836B168E}"/>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361602" y="5903586"/>
            <a:ext cx="7874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3B88687B-7695-43AD-8506-F6E383988EBA}"/>
              </a:ext>
            </a:extLst>
          </p:cNvPr>
          <p:cNvPicPr>
            <a:picLocks noChangeAspect="1"/>
          </p:cNvPicPr>
          <p:nvPr/>
        </p:nvPicPr>
        <p:blipFill>
          <a:blip r:embed="rId8"/>
          <a:stretch>
            <a:fillRect/>
          </a:stretch>
        </p:blipFill>
        <p:spPr>
          <a:xfrm>
            <a:off x="1926056" y="6002441"/>
            <a:ext cx="1489166" cy="789635"/>
          </a:xfrm>
          <a:prstGeom prst="rect">
            <a:avLst/>
          </a:prstGeom>
        </p:spPr>
      </p:pic>
    </p:spTree>
    <p:extLst>
      <p:ext uri="{BB962C8B-B14F-4D97-AF65-F5344CB8AC3E}">
        <p14:creationId xmlns:p14="http://schemas.microsoft.com/office/powerpoint/2010/main" val="2226070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6D4F9-82FD-C447-B4CB-56EFCA24DC5D}"/>
              </a:ext>
            </a:extLst>
          </p:cNvPr>
          <p:cNvSpPr>
            <a:spLocks noGrp="1"/>
          </p:cNvSpPr>
          <p:nvPr>
            <p:ph type="title"/>
          </p:nvPr>
        </p:nvSpPr>
        <p:spPr/>
        <p:txBody>
          <a:bodyPr>
            <a:normAutofit/>
          </a:bodyPr>
          <a:lstStyle/>
          <a:p>
            <a:r>
              <a:rPr lang="en-US" dirty="0"/>
              <a:t>Providing more accountability: long-term targets (Coca-Cola HBC, Switzerland) </a:t>
            </a:r>
          </a:p>
        </p:txBody>
      </p:sp>
      <p:pic>
        <p:nvPicPr>
          <p:cNvPr id="5" name="Content Placeholder 4">
            <a:extLst>
              <a:ext uri="{FF2B5EF4-FFF2-40B4-BE49-F238E27FC236}">
                <a16:creationId xmlns:a16="http://schemas.microsoft.com/office/drawing/2014/main" id="{67335769-E165-804F-8E68-2FA4E3AB05C6}"/>
              </a:ext>
            </a:extLst>
          </p:cNvPr>
          <p:cNvPicPr>
            <a:picLocks noGrp="1" noChangeAspect="1"/>
          </p:cNvPicPr>
          <p:nvPr>
            <p:ph sz="quarter" idx="4294967295"/>
          </p:nvPr>
        </p:nvPicPr>
        <p:blipFill>
          <a:blip r:embed="rId3"/>
          <a:stretch>
            <a:fillRect/>
          </a:stretch>
        </p:blipFill>
        <p:spPr>
          <a:xfrm>
            <a:off x="-48259" y="1817687"/>
            <a:ext cx="9247375" cy="4341066"/>
          </a:xfrm>
          <a:ln>
            <a:solidFill>
              <a:schemeClr val="tx1"/>
            </a:solidFill>
          </a:ln>
        </p:spPr>
      </p:pic>
    </p:spTree>
    <p:extLst>
      <p:ext uri="{BB962C8B-B14F-4D97-AF65-F5344CB8AC3E}">
        <p14:creationId xmlns:p14="http://schemas.microsoft.com/office/powerpoint/2010/main" val="1662283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B6313-A181-A843-977D-111534A16745}"/>
              </a:ext>
            </a:extLst>
          </p:cNvPr>
          <p:cNvSpPr>
            <a:spLocks noGrp="1"/>
          </p:cNvSpPr>
          <p:nvPr>
            <p:ph type="title"/>
          </p:nvPr>
        </p:nvSpPr>
        <p:spPr/>
        <p:txBody>
          <a:bodyPr/>
          <a:lstStyle/>
          <a:p>
            <a:r>
              <a:rPr lang="en-US" dirty="0"/>
              <a:t>What KPIs should you report? </a:t>
            </a:r>
          </a:p>
        </p:txBody>
      </p:sp>
      <p:sp>
        <p:nvSpPr>
          <p:cNvPr id="4" name="Rounded Rectangle 3">
            <a:extLst>
              <a:ext uri="{FF2B5EF4-FFF2-40B4-BE49-F238E27FC236}">
                <a16:creationId xmlns:a16="http://schemas.microsoft.com/office/drawing/2014/main" id="{427A01DB-0CF4-3541-A980-E2144D580E77}"/>
              </a:ext>
            </a:extLst>
          </p:cNvPr>
          <p:cNvSpPr/>
          <p:nvPr/>
        </p:nvSpPr>
        <p:spPr bwMode="auto">
          <a:xfrm>
            <a:off x="609600" y="1651000"/>
            <a:ext cx="7823200" cy="4292600"/>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r>
              <a:rPr lang="en-US" sz="2800" b="0" dirty="0">
                <a:solidFill>
                  <a:schemeClr val="bg1"/>
                </a:solidFill>
              </a:rPr>
              <a:t>BEST PRACTICE is to report externally what you use internally.</a:t>
            </a:r>
          </a:p>
          <a:p>
            <a:endParaRPr lang="en-US" sz="2800" dirty="0">
              <a:solidFill>
                <a:schemeClr val="bg1"/>
              </a:solidFill>
            </a:endParaRPr>
          </a:p>
          <a:p>
            <a:endParaRPr lang="en-US" sz="2000" dirty="0">
              <a:solidFill>
                <a:schemeClr val="bg1"/>
              </a:solidFill>
            </a:endParaRPr>
          </a:p>
          <a:p>
            <a:pPr marL="285750" indent="-285750">
              <a:buFont typeface="Arial" panose="020B0604020202020204" pitchFamily="34" charset="0"/>
              <a:buChar char="•"/>
            </a:pPr>
            <a:r>
              <a:rPr lang="en-US" sz="2000" dirty="0">
                <a:solidFill>
                  <a:schemeClr val="bg1"/>
                </a:solidFill>
              </a:rPr>
              <a:t>What information is included on the company’s management dashboard?  </a:t>
            </a:r>
          </a:p>
          <a:p>
            <a:pPr marL="285750" indent="-285750">
              <a:buFont typeface="Arial" panose="020B0604020202020204" pitchFamily="34" charset="0"/>
              <a:buChar char="•"/>
            </a:pPr>
            <a:endParaRPr lang="en-US" sz="2000" dirty="0">
              <a:solidFill>
                <a:schemeClr val="bg1"/>
              </a:solidFill>
            </a:endParaRPr>
          </a:p>
          <a:p>
            <a:pPr marL="285750" indent="-285750">
              <a:buFont typeface="Arial" panose="020B0604020202020204" pitchFamily="34" charset="0"/>
              <a:buChar char="•"/>
            </a:pPr>
            <a:r>
              <a:rPr lang="en-US" sz="2000" dirty="0">
                <a:solidFill>
                  <a:schemeClr val="bg1"/>
                </a:solidFill>
              </a:rPr>
              <a:t>What information is given to the board so that they can oversee strategy implementation and progress toward objectives? </a:t>
            </a:r>
          </a:p>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2164507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22B3A4-FCC2-4708-A401-AD18FB89E74B}"/>
              </a:ext>
            </a:extLst>
          </p:cNvPr>
          <p:cNvSpPr>
            <a:spLocks noGrp="1"/>
          </p:cNvSpPr>
          <p:nvPr>
            <p:ph type="sldNum" sz="quarter" idx="12"/>
          </p:nvPr>
        </p:nvSpPr>
        <p:spPr/>
        <p:txBody>
          <a:bodyPr/>
          <a:lstStyle/>
          <a:p>
            <a:fld id="{D0C53EF0-E817-4E49-A366-6572B14DF073}" type="slidenum">
              <a:rPr lang="en-US" smtClean="0"/>
              <a:pPr/>
              <a:t>12</a:t>
            </a:fld>
            <a:endParaRPr lang="en-US" dirty="0"/>
          </a:p>
        </p:txBody>
      </p:sp>
      <p:pic>
        <p:nvPicPr>
          <p:cNvPr id="5" name="Picture 4">
            <a:extLst>
              <a:ext uri="{FF2B5EF4-FFF2-40B4-BE49-F238E27FC236}">
                <a16:creationId xmlns:a16="http://schemas.microsoft.com/office/drawing/2014/main" id="{32E6FD79-53FC-4444-B4A8-3993006FC078}"/>
              </a:ext>
            </a:extLst>
          </p:cNvPr>
          <p:cNvPicPr>
            <a:picLocks noChangeAspect="1"/>
          </p:cNvPicPr>
          <p:nvPr/>
        </p:nvPicPr>
        <p:blipFill>
          <a:blip r:embed="rId3"/>
          <a:stretch>
            <a:fillRect/>
          </a:stretch>
        </p:blipFill>
        <p:spPr>
          <a:xfrm>
            <a:off x="72571" y="0"/>
            <a:ext cx="9071429" cy="6858000"/>
          </a:xfrm>
          <a:prstGeom prst="rect">
            <a:avLst/>
          </a:prstGeom>
        </p:spPr>
      </p:pic>
      <p:sp>
        <p:nvSpPr>
          <p:cNvPr id="3" name="Rectangle 2">
            <a:extLst>
              <a:ext uri="{FF2B5EF4-FFF2-40B4-BE49-F238E27FC236}">
                <a16:creationId xmlns:a16="http://schemas.microsoft.com/office/drawing/2014/main" id="{B6072F9F-A9A3-E94B-9B36-ADD0561A22C7}"/>
              </a:ext>
            </a:extLst>
          </p:cNvPr>
          <p:cNvSpPr/>
          <p:nvPr/>
        </p:nvSpPr>
        <p:spPr bwMode="auto">
          <a:xfrm>
            <a:off x="357188" y="6350000"/>
            <a:ext cx="422301" cy="3587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3153876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87F228A-CD62-5C46-BCF8-9D9DA9B8D434}"/>
              </a:ext>
            </a:extLst>
          </p:cNvPr>
          <p:cNvPicPr>
            <a:picLocks noChangeAspect="1"/>
          </p:cNvPicPr>
          <p:nvPr/>
        </p:nvPicPr>
        <p:blipFill>
          <a:blip r:embed="rId3"/>
          <a:stretch>
            <a:fillRect/>
          </a:stretch>
        </p:blipFill>
        <p:spPr>
          <a:xfrm>
            <a:off x="223911" y="1679339"/>
            <a:ext cx="3933081" cy="2949811"/>
          </a:xfrm>
          <a:prstGeom prst="rect">
            <a:avLst/>
          </a:prstGeom>
        </p:spPr>
      </p:pic>
      <p:pic>
        <p:nvPicPr>
          <p:cNvPr id="3" name="Picture 2">
            <a:extLst>
              <a:ext uri="{FF2B5EF4-FFF2-40B4-BE49-F238E27FC236}">
                <a16:creationId xmlns:a16="http://schemas.microsoft.com/office/drawing/2014/main" id="{17FC31FA-0EDD-434F-8838-7B9E06DFE04E}"/>
              </a:ext>
            </a:extLst>
          </p:cNvPr>
          <p:cNvPicPr>
            <a:picLocks noChangeAspect="1"/>
          </p:cNvPicPr>
          <p:nvPr/>
        </p:nvPicPr>
        <p:blipFill>
          <a:blip r:embed="rId4"/>
          <a:stretch>
            <a:fillRect/>
          </a:stretch>
        </p:blipFill>
        <p:spPr>
          <a:xfrm>
            <a:off x="4342729" y="117278"/>
            <a:ext cx="4688962" cy="6740722"/>
          </a:xfrm>
          <a:prstGeom prst="rect">
            <a:avLst/>
          </a:prstGeom>
          <a:ln>
            <a:solidFill>
              <a:schemeClr val="accent2"/>
            </a:solidFill>
          </a:ln>
        </p:spPr>
      </p:pic>
    </p:spTree>
    <p:extLst>
      <p:ext uri="{BB962C8B-B14F-4D97-AF65-F5344CB8AC3E}">
        <p14:creationId xmlns:p14="http://schemas.microsoft.com/office/powerpoint/2010/main" val="3317045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9146A-DC73-F742-A24C-58F204204369}"/>
              </a:ext>
            </a:extLst>
          </p:cNvPr>
          <p:cNvSpPr>
            <a:spLocks noGrp="1"/>
          </p:cNvSpPr>
          <p:nvPr>
            <p:ph type="title"/>
          </p:nvPr>
        </p:nvSpPr>
        <p:spPr/>
        <p:txBody>
          <a:bodyPr/>
          <a:lstStyle/>
          <a:p>
            <a:r>
              <a:rPr lang="en-US" dirty="0"/>
              <a:t>Demonstrating strategic alignment: Extracts from KIF’s Annual Report</a:t>
            </a:r>
          </a:p>
        </p:txBody>
      </p:sp>
      <p:sp>
        <p:nvSpPr>
          <p:cNvPr id="3" name="Text Placeholder 2">
            <a:extLst>
              <a:ext uri="{FF2B5EF4-FFF2-40B4-BE49-F238E27FC236}">
                <a16:creationId xmlns:a16="http://schemas.microsoft.com/office/drawing/2014/main" id="{7EFC263B-951D-2045-A6FF-6DC2C18C1DFF}"/>
              </a:ext>
            </a:extLst>
          </p:cNvPr>
          <p:cNvSpPr>
            <a:spLocks noGrp="1"/>
          </p:cNvSpPr>
          <p:nvPr>
            <p:ph type="body" sz="quarter" idx="13"/>
          </p:nvPr>
        </p:nvSpPr>
        <p:spPr/>
        <p:txBody>
          <a:bodyPr/>
          <a:lstStyle/>
          <a:p>
            <a:endParaRPr lang="en-US" dirty="0"/>
          </a:p>
        </p:txBody>
      </p:sp>
      <p:graphicFrame>
        <p:nvGraphicFramePr>
          <p:cNvPr id="12" name="Diagram 11">
            <a:extLst>
              <a:ext uri="{FF2B5EF4-FFF2-40B4-BE49-F238E27FC236}">
                <a16:creationId xmlns:a16="http://schemas.microsoft.com/office/drawing/2014/main" id="{7CFEE0CC-4989-A845-9564-CBD850074D90}"/>
              </a:ext>
            </a:extLst>
          </p:cNvPr>
          <p:cNvGraphicFramePr/>
          <p:nvPr>
            <p:extLst/>
          </p:nvPr>
        </p:nvGraphicFramePr>
        <p:xfrm>
          <a:off x="237744" y="975265"/>
          <a:ext cx="8668512" cy="4907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4432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9146A-DC73-F742-A24C-58F204204369}"/>
              </a:ext>
            </a:extLst>
          </p:cNvPr>
          <p:cNvSpPr>
            <a:spLocks noGrp="1"/>
          </p:cNvSpPr>
          <p:nvPr>
            <p:ph type="title"/>
          </p:nvPr>
        </p:nvSpPr>
        <p:spPr/>
        <p:txBody>
          <a:bodyPr/>
          <a:lstStyle/>
          <a:p>
            <a:r>
              <a:rPr lang="en-US" dirty="0"/>
              <a:t>Demonstrating strategic alignment: Extracts from KIF’s Annual Report</a:t>
            </a:r>
          </a:p>
        </p:txBody>
      </p:sp>
      <p:sp>
        <p:nvSpPr>
          <p:cNvPr id="3" name="Text Placeholder 2">
            <a:extLst>
              <a:ext uri="{FF2B5EF4-FFF2-40B4-BE49-F238E27FC236}">
                <a16:creationId xmlns:a16="http://schemas.microsoft.com/office/drawing/2014/main" id="{7EFC263B-951D-2045-A6FF-6DC2C18C1DFF}"/>
              </a:ext>
            </a:extLst>
          </p:cNvPr>
          <p:cNvSpPr>
            <a:spLocks noGrp="1"/>
          </p:cNvSpPr>
          <p:nvPr>
            <p:ph type="body" sz="quarter" idx="13"/>
          </p:nvPr>
        </p:nvSpPr>
        <p:spPr/>
        <p:txBody>
          <a:bodyPr/>
          <a:lstStyle/>
          <a:p>
            <a:endParaRPr lang="en-US" dirty="0"/>
          </a:p>
        </p:txBody>
      </p:sp>
      <p:graphicFrame>
        <p:nvGraphicFramePr>
          <p:cNvPr id="12" name="Diagram 11">
            <a:extLst>
              <a:ext uri="{FF2B5EF4-FFF2-40B4-BE49-F238E27FC236}">
                <a16:creationId xmlns:a16="http://schemas.microsoft.com/office/drawing/2014/main" id="{7CFEE0CC-4989-A845-9564-CBD850074D90}"/>
              </a:ext>
            </a:extLst>
          </p:cNvPr>
          <p:cNvGraphicFramePr/>
          <p:nvPr>
            <p:extLst/>
          </p:nvPr>
        </p:nvGraphicFramePr>
        <p:xfrm>
          <a:off x="237744" y="975265"/>
          <a:ext cx="8668512" cy="4907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9088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E8419-5BF1-B34F-82BC-62E06805BAA1}"/>
              </a:ext>
            </a:extLst>
          </p:cNvPr>
          <p:cNvSpPr>
            <a:spLocks noGrp="1"/>
          </p:cNvSpPr>
          <p:nvPr>
            <p:ph type="title"/>
          </p:nvPr>
        </p:nvSpPr>
        <p:spPr/>
        <p:txBody>
          <a:bodyPr>
            <a:normAutofit/>
          </a:bodyPr>
          <a:lstStyle/>
          <a:p>
            <a:r>
              <a:rPr lang="en-US" sz="3200" b="1" dirty="0"/>
              <a:t>Q&amp;A and contact info</a:t>
            </a:r>
          </a:p>
        </p:txBody>
      </p:sp>
      <p:sp>
        <p:nvSpPr>
          <p:cNvPr id="4" name="Slide Number Placeholder 3">
            <a:extLst>
              <a:ext uri="{FF2B5EF4-FFF2-40B4-BE49-F238E27FC236}">
                <a16:creationId xmlns:a16="http://schemas.microsoft.com/office/drawing/2014/main" id="{06BC143A-A979-47BD-92A8-8D1C62B3B70F}"/>
              </a:ext>
            </a:extLst>
          </p:cNvPr>
          <p:cNvSpPr>
            <a:spLocks noGrp="1"/>
          </p:cNvSpPr>
          <p:nvPr>
            <p:ph type="sldNum" sz="quarter" idx="14"/>
          </p:nvPr>
        </p:nvSpPr>
        <p:spPr/>
        <p:txBody>
          <a:bodyPr/>
          <a:lstStyle/>
          <a:p>
            <a:pPr>
              <a:defRPr/>
            </a:pPr>
            <a:fld id="{D0C53EF0-E817-4E49-A366-6572B14DF073}" type="slidenum">
              <a:rPr lang="en-US" smtClean="0"/>
              <a:pPr>
                <a:defRPr/>
              </a:pPr>
              <a:t>16</a:t>
            </a:fld>
            <a:endParaRPr lang="en-US"/>
          </a:p>
        </p:txBody>
      </p:sp>
      <p:sp>
        <p:nvSpPr>
          <p:cNvPr id="5" name="Rectangle 4">
            <a:extLst>
              <a:ext uri="{FF2B5EF4-FFF2-40B4-BE49-F238E27FC236}">
                <a16:creationId xmlns:a16="http://schemas.microsoft.com/office/drawing/2014/main" id="{71BC9FE9-CB71-47D4-99C4-4FDC83A3B514}"/>
              </a:ext>
            </a:extLst>
          </p:cNvPr>
          <p:cNvSpPr/>
          <p:nvPr/>
        </p:nvSpPr>
        <p:spPr>
          <a:xfrm>
            <a:off x="609600" y="1651000"/>
            <a:ext cx="7569199" cy="4093428"/>
          </a:xfrm>
          <a:prstGeom prst="rect">
            <a:avLst/>
          </a:prstGeom>
        </p:spPr>
        <p:txBody>
          <a:bodyPr wrap="square">
            <a:spAutoFit/>
          </a:bodyPr>
          <a:lstStyle/>
          <a:p>
            <a:pPr marL="0" indent="0">
              <a:buNone/>
            </a:pPr>
            <a:endParaRPr lang="en-GB" sz="3200" b="0" dirty="0">
              <a:solidFill>
                <a:schemeClr val="accent1"/>
              </a:solidFill>
              <a:latin typeface="+mj-lt"/>
              <a:hlinkClick r:id="rId3">
                <a:extLst>
                  <a:ext uri="{A12FA001-AC4F-418D-AE19-62706E023703}">
                    <ahyp:hlinkClr xmlns:ahyp="http://schemas.microsoft.com/office/drawing/2018/hyperlinkcolor" val="tx"/>
                  </a:ext>
                </a:extLst>
              </a:hlinkClick>
            </a:endParaRPr>
          </a:p>
          <a:p>
            <a:pPr marL="0" indent="0">
              <a:buNone/>
            </a:pPr>
            <a:endParaRPr lang="en-GB" sz="3200" b="0" dirty="0">
              <a:solidFill>
                <a:schemeClr val="accent1"/>
              </a:solidFill>
              <a:latin typeface="+mj-lt"/>
              <a:hlinkClick r:id="rId3">
                <a:extLst>
                  <a:ext uri="{A12FA001-AC4F-418D-AE19-62706E023703}">
                    <ahyp:hlinkClr xmlns:ahyp="http://schemas.microsoft.com/office/drawing/2018/hyperlinkcolor" val="tx"/>
                  </a:ext>
                </a:extLst>
              </a:hlinkClick>
            </a:endParaRPr>
          </a:p>
          <a:p>
            <a:pPr marL="0" indent="0">
              <a:buNone/>
            </a:pPr>
            <a:r>
              <a:rPr lang="en-GB" sz="3200" b="0" dirty="0">
                <a:solidFill>
                  <a:schemeClr val="accent1"/>
                </a:solidFill>
                <a:latin typeface="+mj-lt"/>
                <a:hlinkClick r:id="rId3">
                  <a:extLst>
                    <a:ext uri="{A12FA001-AC4F-418D-AE19-62706E023703}">
                      <ahyp:hlinkClr xmlns:ahyp="http://schemas.microsoft.com/office/drawing/2018/hyperlinkcolor" val="tx"/>
                    </a:ext>
                  </a:extLst>
                </a:hlinkClick>
              </a:rPr>
              <a:t>Susan@theartofvalue.com</a:t>
            </a:r>
            <a:endParaRPr lang="en-GB" sz="3200" b="0" dirty="0">
              <a:solidFill>
                <a:schemeClr val="accent1"/>
              </a:solidFill>
              <a:latin typeface="+mj-lt"/>
            </a:endParaRPr>
          </a:p>
          <a:p>
            <a:pPr marL="0" indent="0">
              <a:buNone/>
            </a:pPr>
            <a:endParaRPr lang="en-GB" sz="3200" b="0" dirty="0">
              <a:solidFill>
                <a:schemeClr val="accent1"/>
              </a:solidFill>
              <a:latin typeface="+mj-lt"/>
            </a:endParaRPr>
          </a:p>
          <a:p>
            <a:pPr marL="0" indent="0">
              <a:buNone/>
            </a:pPr>
            <a:r>
              <a:rPr lang="en-GB" sz="3200" b="0" dirty="0" err="1">
                <a:solidFill>
                  <a:schemeClr val="accent1"/>
                </a:solidFill>
                <a:latin typeface="+mj-lt"/>
              </a:rPr>
              <a:t>www.linkedin.com</a:t>
            </a:r>
            <a:r>
              <a:rPr lang="en-GB" sz="3200" b="0" dirty="0">
                <a:solidFill>
                  <a:schemeClr val="accent1"/>
                </a:solidFill>
                <a:latin typeface="+mj-lt"/>
              </a:rPr>
              <a:t>/in/</a:t>
            </a:r>
            <a:r>
              <a:rPr lang="en-GB" sz="3200" b="0" dirty="0" err="1">
                <a:solidFill>
                  <a:schemeClr val="accent1"/>
                </a:solidFill>
                <a:latin typeface="+mj-lt"/>
              </a:rPr>
              <a:t>susanblesener</a:t>
            </a:r>
            <a:endParaRPr lang="en-GB" sz="3200" b="0" dirty="0">
              <a:solidFill>
                <a:schemeClr val="accent1"/>
              </a:solidFill>
              <a:latin typeface="+mj-lt"/>
            </a:endParaRPr>
          </a:p>
          <a:p>
            <a:pPr marL="0" indent="0">
              <a:buNone/>
            </a:pPr>
            <a:endParaRPr lang="en-GB" sz="5000" dirty="0">
              <a:latin typeface="+mj-lt"/>
            </a:endParaRPr>
          </a:p>
          <a:p>
            <a:pPr marL="0" indent="0">
              <a:buNone/>
            </a:pPr>
            <a:endParaRPr lang="en-GB" sz="5000" dirty="0">
              <a:latin typeface="+mj-lt"/>
            </a:endParaRPr>
          </a:p>
        </p:txBody>
      </p:sp>
    </p:spTree>
    <p:extLst>
      <p:ext uri="{BB962C8B-B14F-4D97-AF65-F5344CB8AC3E}">
        <p14:creationId xmlns:p14="http://schemas.microsoft.com/office/powerpoint/2010/main" val="245514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4BAB8D-5FA3-F14B-8575-84DF686EEF41}"/>
              </a:ext>
            </a:extLst>
          </p:cNvPr>
          <p:cNvPicPr>
            <a:picLocks noChangeAspect="1"/>
          </p:cNvPicPr>
          <p:nvPr/>
        </p:nvPicPr>
        <p:blipFill>
          <a:blip r:embed="rId3"/>
          <a:stretch>
            <a:fillRect/>
          </a:stretch>
        </p:blipFill>
        <p:spPr>
          <a:xfrm>
            <a:off x="-297331" y="-165561"/>
            <a:ext cx="9602696" cy="8123881"/>
          </a:xfrm>
          <a:prstGeom prst="rect">
            <a:avLst/>
          </a:prstGeom>
        </p:spPr>
      </p:pic>
    </p:spTree>
    <p:extLst>
      <p:ext uri="{BB962C8B-B14F-4D97-AF65-F5344CB8AC3E}">
        <p14:creationId xmlns:p14="http://schemas.microsoft.com/office/powerpoint/2010/main" val="4003580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2E722-178F-A047-B585-6A4C412573FF}"/>
              </a:ext>
            </a:extLst>
          </p:cNvPr>
          <p:cNvSpPr>
            <a:spLocks noGrp="1"/>
          </p:cNvSpPr>
          <p:nvPr>
            <p:ph type="title"/>
          </p:nvPr>
        </p:nvSpPr>
        <p:spPr>
          <a:solidFill>
            <a:srgbClr val="FFFFFF"/>
          </a:solidFill>
        </p:spPr>
        <p:txBody>
          <a:bodyPr anchor="t">
            <a:normAutofit fontScale="90000"/>
          </a:bodyPr>
          <a:lstStyle/>
          <a:p>
            <a:br>
              <a:rPr lang="en-US" dirty="0">
                <a:latin typeface="Calibri"/>
                <a:cs typeface="Calibri"/>
              </a:rPr>
            </a:br>
            <a:endParaRPr lang="en-US" sz="2800" dirty="0">
              <a:solidFill>
                <a:srgbClr val="0A613A"/>
              </a:solidFill>
              <a:latin typeface="Calibri"/>
              <a:cs typeface="Calibri"/>
            </a:endParaRPr>
          </a:p>
        </p:txBody>
      </p:sp>
      <p:sp>
        <p:nvSpPr>
          <p:cNvPr id="5" name="Rectangle 2">
            <a:extLst>
              <a:ext uri="{FF2B5EF4-FFF2-40B4-BE49-F238E27FC236}">
                <a16:creationId xmlns:a16="http://schemas.microsoft.com/office/drawing/2014/main" id="{9E648D44-DD67-114D-96A2-28FBD7AB06F4}"/>
              </a:ext>
            </a:extLst>
          </p:cNvPr>
          <p:cNvSpPr>
            <a:spLocks noChangeArrowheads="1"/>
          </p:cNvSpPr>
          <p:nvPr/>
        </p:nvSpPr>
        <p:spPr bwMode="auto">
          <a:xfrm>
            <a:off x="128334" y="253333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6"/>
          <p:cNvSpPr/>
          <p:nvPr/>
        </p:nvSpPr>
        <p:spPr>
          <a:xfrm>
            <a:off x="356934" y="6041571"/>
            <a:ext cx="8787066" cy="400110"/>
          </a:xfrm>
          <a:prstGeom prst="rect">
            <a:avLst/>
          </a:prstGeom>
        </p:spPr>
        <p:txBody>
          <a:bodyPr wrap="square">
            <a:spAutoFit/>
          </a:bodyPr>
          <a:lstStyle/>
          <a:p>
            <a:r>
              <a:rPr lang="en-AU" sz="1000" b="0" dirty="0">
                <a:latin typeface="Calibri"/>
                <a:ea typeface="Times New Roman" panose="02020603050405020304" pitchFamily="18" charset="0"/>
                <a:cs typeface="Calibri"/>
              </a:rPr>
              <a:t>Source: </a:t>
            </a:r>
            <a:r>
              <a:rPr lang="en-US" sz="1000" b="0" dirty="0"/>
              <a:t>Many Strategies Fail Because They’re Not Actually Strategies, Harvard Business Review, November 08, 2017, https://</a:t>
            </a:r>
            <a:r>
              <a:rPr lang="en-US" sz="1000" b="0" dirty="0" err="1"/>
              <a:t>hbr.org</a:t>
            </a:r>
            <a:r>
              <a:rPr lang="en-US" sz="1000" b="0"/>
              <a:t>/2017/11/many-strategies-fail-because-</a:t>
            </a:r>
            <a:r>
              <a:rPr lang="en-US" sz="1000" b="0" err="1"/>
              <a:t>theyre</a:t>
            </a:r>
            <a:r>
              <a:rPr lang="en-US" sz="1000" b="0"/>
              <a:t>-not-actually-strategies </a:t>
            </a:r>
          </a:p>
        </p:txBody>
      </p:sp>
      <p:sp>
        <p:nvSpPr>
          <p:cNvPr id="9" name="TextBox 8"/>
          <p:cNvSpPr txBox="1"/>
          <p:nvPr/>
        </p:nvSpPr>
        <p:spPr>
          <a:xfrm>
            <a:off x="505277" y="248864"/>
            <a:ext cx="7415041" cy="52322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800" dirty="0">
                <a:solidFill>
                  <a:schemeClr val="bg1"/>
                </a:solidFill>
              </a:rPr>
              <a:t>A good strategy involves a plan</a:t>
            </a:r>
          </a:p>
        </p:txBody>
      </p:sp>
      <p:sp>
        <p:nvSpPr>
          <p:cNvPr id="8" name="Rounded Rectangle 7">
            <a:extLst>
              <a:ext uri="{FF2B5EF4-FFF2-40B4-BE49-F238E27FC236}">
                <a16:creationId xmlns:a16="http://schemas.microsoft.com/office/drawing/2014/main" id="{9345A1A4-8853-1C49-B6E4-42CA6F6FF1A8}"/>
              </a:ext>
            </a:extLst>
          </p:cNvPr>
          <p:cNvSpPr/>
          <p:nvPr/>
        </p:nvSpPr>
        <p:spPr bwMode="auto">
          <a:xfrm>
            <a:off x="505277" y="1811651"/>
            <a:ext cx="7739743" cy="1747157"/>
          </a:xfrm>
          <a:prstGeom prst="roundRect">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sp>
        <p:nvSpPr>
          <p:cNvPr id="3" name="Rectangle 2">
            <a:extLst>
              <a:ext uri="{FF2B5EF4-FFF2-40B4-BE49-F238E27FC236}">
                <a16:creationId xmlns:a16="http://schemas.microsoft.com/office/drawing/2014/main" id="{99068F58-F0BD-CE47-8B8E-85E527317415}"/>
              </a:ext>
            </a:extLst>
          </p:cNvPr>
          <p:cNvSpPr/>
          <p:nvPr/>
        </p:nvSpPr>
        <p:spPr>
          <a:xfrm>
            <a:off x="898071" y="1965066"/>
            <a:ext cx="7184571" cy="1631216"/>
          </a:xfrm>
          <a:prstGeom prst="rect">
            <a:avLst/>
          </a:prstGeom>
        </p:spPr>
        <p:txBody>
          <a:bodyPr wrap="square">
            <a:spAutoFit/>
          </a:bodyPr>
          <a:lstStyle/>
          <a:p>
            <a:r>
              <a:rPr lang="en-US" sz="2000" b="0" i="1">
                <a:latin typeface="+mn-lt"/>
              </a:rPr>
              <a:t>‘Many so-called strategies are in fact goals. “We want to be the number one or number two in all the markets in which we operate” is one of those. It does not tell you what you are going to do; all it does is tell you what you hope the outcome will be. But you’ll still need a strategy to achieve it.’</a:t>
            </a:r>
          </a:p>
        </p:txBody>
      </p:sp>
      <p:sp>
        <p:nvSpPr>
          <p:cNvPr id="4" name="Rectangle 3">
            <a:extLst>
              <a:ext uri="{FF2B5EF4-FFF2-40B4-BE49-F238E27FC236}">
                <a16:creationId xmlns:a16="http://schemas.microsoft.com/office/drawing/2014/main" id="{CDCB8389-0479-9C4F-B58A-22E8521A7D5E}"/>
              </a:ext>
            </a:extLst>
          </p:cNvPr>
          <p:cNvSpPr/>
          <p:nvPr/>
        </p:nvSpPr>
        <p:spPr>
          <a:xfrm>
            <a:off x="898071" y="3712224"/>
            <a:ext cx="6923315" cy="1915909"/>
          </a:xfrm>
          <a:prstGeom prst="rect">
            <a:avLst/>
          </a:prstGeom>
        </p:spPr>
        <p:txBody>
          <a:bodyPr wrap="square">
            <a:spAutoFit/>
          </a:bodyPr>
          <a:lstStyle/>
          <a:p>
            <a:endParaRPr lang="en-US" sz="1050"/>
          </a:p>
          <a:p>
            <a:pPr marL="342900" indent="-342900">
              <a:buFont typeface="Arial" panose="020B0604020202020204" pitchFamily="34" charset="0"/>
              <a:buChar char="•"/>
            </a:pPr>
            <a:r>
              <a:rPr lang="en-US" sz="1800" b="0">
                <a:latin typeface="+mn-lt"/>
              </a:rPr>
              <a:t>A strategy is not a list of activities or things to do</a:t>
            </a:r>
          </a:p>
          <a:p>
            <a:pPr marL="342900" indent="-342900">
              <a:buFont typeface="Arial" panose="020B0604020202020204" pitchFamily="34" charset="0"/>
              <a:buChar char="•"/>
            </a:pPr>
            <a:r>
              <a:rPr lang="en-US" sz="1800" b="0">
                <a:latin typeface="+mn-lt"/>
              </a:rPr>
              <a:t>A strategy is not a goal or a list of goals</a:t>
            </a:r>
          </a:p>
          <a:p>
            <a:pPr marL="342900" indent="-342900">
              <a:buFont typeface="Arial" panose="020B0604020202020204" pitchFamily="34" charset="0"/>
              <a:buChar char="•"/>
            </a:pPr>
            <a:r>
              <a:rPr lang="en-US" sz="1800" b="0">
                <a:latin typeface="+mn-lt"/>
              </a:rPr>
              <a:t>A strategy is a plan </a:t>
            </a:r>
          </a:p>
          <a:p>
            <a:pPr marL="800100" lvl="1" indent="-342900">
              <a:buFont typeface="Arial" panose="020B0604020202020204" pitchFamily="34" charset="0"/>
              <a:buChar char="•"/>
            </a:pPr>
            <a:r>
              <a:rPr lang="en-US" sz="1800" b="0">
                <a:latin typeface="+mn-lt"/>
              </a:rPr>
              <a:t>It reflects choices</a:t>
            </a:r>
          </a:p>
          <a:p>
            <a:pPr marL="800100" lvl="1" indent="-342900">
              <a:buFont typeface="Arial" panose="020B0604020202020204" pitchFamily="34" charset="0"/>
              <a:buChar char="•"/>
            </a:pPr>
            <a:r>
              <a:rPr lang="en-US" sz="1800" b="0">
                <a:latin typeface="+mn-lt"/>
              </a:rPr>
              <a:t>It lays out the path the company plans to take to achieve its goals</a:t>
            </a:r>
          </a:p>
        </p:txBody>
      </p:sp>
    </p:spTree>
    <p:extLst>
      <p:ext uri="{BB962C8B-B14F-4D97-AF65-F5344CB8AC3E}">
        <p14:creationId xmlns:p14="http://schemas.microsoft.com/office/powerpoint/2010/main" val="3144632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2E722-178F-A047-B585-6A4C412573FF}"/>
              </a:ext>
            </a:extLst>
          </p:cNvPr>
          <p:cNvSpPr>
            <a:spLocks noGrp="1"/>
          </p:cNvSpPr>
          <p:nvPr>
            <p:ph type="title"/>
          </p:nvPr>
        </p:nvSpPr>
        <p:spPr>
          <a:xfrm>
            <a:off x="0" y="0"/>
            <a:ext cx="9144000" cy="1333500"/>
          </a:xfrm>
          <a:solidFill>
            <a:srgbClr val="FFFFFF"/>
          </a:solidFill>
        </p:spPr>
        <p:txBody>
          <a:bodyPr anchor="t">
            <a:normAutofit/>
          </a:bodyPr>
          <a:lstStyle/>
          <a:p>
            <a:br>
              <a:rPr lang="en-US">
                <a:latin typeface="Calibri"/>
                <a:cs typeface="Calibri"/>
              </a:rPr>
            </a:br>
            <a:endParaRPr lang="en-US" sz="2800">
              <a:solidFill>
                <a:srgbClr val="0A613A"/>
              </a:solidFill>
              <a:latin typeface="Calibri"/>
              <a:cs typeface="Calibri"/>
            </a:endParaRPr>
          </a:p>
        </p:txBody>
      </p:sp>
      <p:pic>
        <p:nvPicPr>
          <p:cNvPr id="13" name="Picture 12">
            <a:extLst>
              <a:ext uri="{FF2B5EF4-FFF2-40B4-BE49-F238E27FC236}">
                <a16:creationId xmlns:a16="http://schemas.microsoft.com/office/drawing/2014/main" id="{85EE50CB-7AF9-F64B-8F56-3286AF0BDD3C}"/>
              </a:ext>
            </a:extLst>
          </p:cNvPr>
          <p:cNvPicPr>
            <a:picLocks noChangeAspect="1"/>
          </p:cNvPicPr>
          <p:nvPr/>
        </p:nvPicPr>
        <p:blipFill>
          <a:blip r:embed="rId3"/>
          <a:stretch>
            <a:fillRect/>
          </a:stretch>
        </p:blipFill>
        <p:spPr>
          <a:xfrm>
            <a:off x="0" y="29994"/>
            <a:ext cx="10212846" cy="6828006"/>
          </a:xfrm>
          <a:prstGeom prst="rect">
            <a:avLst/>
          </a:prstGeom>
        </p:spPr>
      </p:pic>
    </p:spTree>
    <p:extLst>
      <p:ext uri="{BB962C8B-B14F-4D97-AF65-F5344CB8AC3E}">
        <p14:creationId xmlns:p14="http://schemas.microsoft.com/office/powerpoint/2010/main" val="1040010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4AFC4D6-CAD9-5044-9217-F4314D653E38}"/>
              </a:ext>
            </a:extLst>
          </p:cNvPr>
          <p:cNvSpPr>
            <a:spLocks noGrp="1"/>
          </p:cNvSpPr>
          <p:nvPr>
            <p:ph type="title"/>
          </p:nvPr>
        </p:nvSpPr>
        <p:spPr/>
        <p:txBody>
          <a:bodyPr>
            <a:normAutofit fontScale="90000"/>
          </a:bodyPr>
          <a:lstStyle/>
          <a:p>
            <a:r>
              <a:rPr lang="en-US" dirty="0"/>
              <a:t>Getting started with strategy reporting: Sime Darby Plantation (Malaysia)</a:t>
            </a:r>
          </a:p>
        </p:txBody>
      </p:sp>
      <p:pic>
        <p:nvPicPr>
          <p:cNvPr id="5" name="Picture 4">
            <a:extLst>
              <a:ext uri="{FF2B5EF4-FFF2-40B4-BE49-F238E27FC236}">
                <a16:creationId xmlns:a16="http://schemas.microsoft.com/office/drawing/2014/main" id="{965534A8-728E-BF43-B39B-65763C78D291}"/>
              </a:ext>
            </a:extLst>
          </p:cNvPr>
          <p:cNvPicPr>
            <a:picLocks noChangeAspect="1"/>
          </p:cNvPicPr>
          <p:nvPr/>
        </p:nvPicPr>
        <p:blipFill>
          <a:blip r:embed="rId3"/>
          <a:stretch>
            <a:fillRect/>
          </a:stretch>
        </p:blipFill>
        <p:spPr>
          <a:xfrm>
            <a:off x="1780818" y="764497"/>
            <a:ext cx="5724981" cy="6069341"/>
          </a:xfrm>
          <a:prstGeom prst="rect">
            <a:avLst/>
          </a:prstGeom>
          <a:ln>
            <a:solidFill>
              <a:schemeClr val="tx2">
                <a:lumMod val="65000"/>
                <a:lumOff val="35000"/>
              </a:schemeClr>
            </a:solidFill>
          </a:ln>
        </p:spPr>
      </p:pic>
    </p:spTree>
    <p:extLst>
      <p:ext uri="{BB962C8B-B14F-4D97-AF65-F5344CB8AC3E}">
        <p14:creationId xmlns:p14="http://schemas.microsoft.com/office/powerpoint/2010/main" val="2484863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D5B676-5F40-E948-BDE9-0B41D47A96B4}"/>
              </a:ext>
            </a:extLst>
          </p:cNvPr>
          <p:cNvSpPr>
            <a:spLocks noGrp="1"/>
          </p:cNvSpPr>
          <p:nvPr>
            <p:ph type="title"/>
          </p:nvPr>
        </p:nvSpPr>
        <p:spPr/>
        <p:txBody>
          <a:bodyPr>
            <a:noAutofit/>
          </a:bodyPr>
          <a:lstStyle/>
          <a:p>
            <a:r>
              <a:rPr lang="en-US" dirty="0"/>
              <a:t>Even more accountable, and more transparent: HSBC (UK/HK)</a:t>
            </a:r>
          </a:p>
        </p:txBody>
      </p:sp>
      <p:pic>
        <p:nvPicPr>
          <p:cNvPr id="5" name="Picture 4">
            <a:extLst>
              <a:ext uri="{FF2B5EF4-FFF2-40B4-BE49-F238E27FC236}">
                <a16:creationId xmlns:a16="http://schemas.microsoft.com/office/drawing/2014/main" id="{61735173-3FB8-4944-A092-4E96A647C881}"/>
              </a:ext>
            </a:extLst>
          </p:cNvPr>
          <p:cNvPicPr>
            <a:picLocks noChangeAspect="1"/>
          </p:cNvPicPr>
          <p:nvPr/>
        </p:nvPicPr>
        <p:blipFill>
          <a:blip r:embed="rId3"/>
          <a:stretch>
            <a:fillRect/>
          </a:stretch>
        </p:blipFill>
        <p:spPr>
          <a:xfrm>
            <a:off x="277527" y="866756"/>
            <a:ext cx="8620841" cy="5991244"/>
          </a:xfrm>
          <a:prstGeom prst="rect">
            <a:avLst/>
          </a:prstGeom>
          <a:ln>
            <a:solidFill>
              <a:schemeClr val="accent2"/>
            </a:solidFill>
          </a:ln>
        </p:spPr>
      </p:pic>
    </p:spTree>
    <p:extLst>
      <p:ext uri="{BB962C8B-B14F-4D97-AF65-F5344CB8AC3E}">
        <p14:creationId xmlns:p14="http://schemas.microsoft.com/office/powerpoint/2010/main" val="3161682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D5B676-5F40-E948-BDE9-0B41D47A96B4}"/>
              </a:ext>
            </a:extLst>
          </p:cNvPr>
          <p:cNvSpPr>
            <a:spLocks noGrp="1"/>
          </p:cNvSpPr>
          <p:nvPr>
            <p:ph type="title"/>
          </p:nvPr>
        </p:nvSpPr>
        <p:spPr/>
        <p:txBody>
          <a:bodyPr>
            <a:noAutofit/>
          </a:bodyPr>
          <a:lstStyle/>
          <a:p>
            <a:r>
              <a:rPr lang="en-US" sz="2400" dirty="0"/>
              <a:t>Reporting performance against long-term targets: </a:t>
            </a:r>
            <a:br>
              <a:rPr lang="en-US" sz="2400" dirty="0"/>
            </a:br>
            <a:r>
              <a:rPr lang="en-US" sz="2400" dirty="0"/>
              <a:t>HSBC (UK/HK) </a:t>
            </a:r>
          </a:p>
        </p:txBody>
      </p:sp>
      <p:pic>
        <p:nvPicPr>
          <p:cNvPr id="5" name="Picture 4">
            <a:extLst>
              <a:ext uri="{FF2B5EF4-FFF2-40B4-BE49-F238E27FC236}">
                <a16:creationId xmlns:a16="http://schemas.microsoft.com/office/drawing/2014/main" id="{61735173-3FB8-4944-A092-4E96A647C881}"/>
              </a:ext>
            </a:extLst>
          </p:cNvPr>
          <p:cNvPicPr>
            <a:picLocks noChangeAspect="1"/>
          </p:cNvPicPr>
          <p:nvPr/>
        </p:nvPicPr>
        <p:blipFill>
          <a:blip r:embed="rId3"/>
          <a:stretch>
            <a:fillRect/>
          </a:stretch>
        </p:blipFill>
        <p:spPr>
          <a:xfrm>
            <a:off x="356934" y="2467752"/>
            <a:ext cx="3563454" cy="2476501"/>
          </a:xfrm>
          <a:prstGeom prst="rect">
            <a:avLst/>
          </a:prstGeom>
          <a:ln>
            <a:solidFill>
              <a:schemeClr val="accent2"/>
            </a:solidFill>
          </a:ln>
        </p:spPr>
      </p:pic>
      <p:sp>
        <p:nvSpPr>
          <p:cNvPr id="4" name="Oval 3">
            <a:extLst>
              <a:ext uri="{FF2B5EF4-FFF2-40B4-BE49-F238E27FC236}">
                <a16:creationId xmlns:a16="http://schemas.microsoft.com/office/drawing/2014/main" id="{510EFC37-9013-C847-A505-B5A74136973A}"/>
              </a:ext>
            </a:extLst>
          </p:cNvPr>
          <p:cNvSpPr/>
          <p:nvPr/>
        </p:nvSpPr>
        <p:spPr bwMode="auto">
          <a:xfrm>
            <a:off x="1047751" y="2620154"/>
            <a:ext cx="1383531" cy="876301"/>
          </a:xfrm>
          <a:prstGeom prst="ellipse">
            <a:avLst/>
          </a:prstGeom>
          <a:noFill/>
          <a:ln w="9525"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a:ln>
                <a:noFill/>
              </a:ln>
              <a:solidFill>
                <a:schemeClr val="tx1"/>
              </a:solidFill>
              <a:effectLst/>
              <a:latin typeface="Trebuchet MS" pitchFamily="34" charset="0"/>
              <a:cs typeface="Times New Roman" pitchFamily="18" charset="0"/>
            </a:endParaRPr>
          </a:p>
        </p:txBody>
      </p:sp>
      <p:cxnSp>
        <p:nvCxnSpPr>
          <p:cNvPr id="6" name="Straight Connector 5">
            <a:extLst>
              <a:ext uri="{FF2B5EF4-FFF2-40B4-BE49-F238E27FC236}">
                <a16:creationId xmlns:a16="http://schemas.microsoft.com/office/drawing/2014/main" id="{7A1AB713-A5EC-1444-B372-0613CAFC09CF}"/>
              </a:ext>
            </a:extLst>
          </p:cNvPr>
          <p:cNvCxnSpPr>
            <a:cxnSpLocks/>
          </p:cNvCxnSpPr>
          <p:nvPr/>
        </p:nvCxnSpPr>
        <p:spPr bwMode="auto">
          <a:xfrm flipH="1">
            <a:off x="2431282" y="2351860"/>
            <a:ext cx="1969268" cy="706444"/>
          </a:xfrm>
          <a:prstGeom prst="line">
            <a:avLst/>
          </a:prstGeom>
          <a:noFill/>
          <a:ln w="9525" cap="flat" cmpd="sng" algn="ctr">
            <a:solidFill>
              <a:schemeClr val="tx2">
                <a:lumMod val="85000"/>
                <a:lumOff val="15000"/>
              </a:schemeClr>
            </a:solidFill>
            <a:prstDash val="dash"/>
            <a:round/>
            <a:headEnd type="none" w="med" len="med"/>
            <a:tailEnd type="none" w="med" len="med"/>
          </a:ln>
          <a:effectLst/>
        </p:spPr>
      </p:cxnSp>
      <p:cxnSp>
        <p:nvCxnSpPr>
          <p:cNvPr id="7" name="Straight Connector 6">
            <a:extLst>
              <a:ext uri="{FF2B5EF4-FFF2-40B4-BE49-F238E27FC236}">
                <a16:creationId xmlns:a16="http://schemas.microsoft.com/office/drawing/2014/main" id="{F5EF945E-6E74-3149-9DB5-147591D5E959}"/>
              </a:ext>
            </a:extLst>
          </p:cNvPr>
          <p:cNvCxnSpPr>
            <a:cxnSpLocks/>
          </p:cNvCxnSpPr>
          <p:nvPr/>
        </p:nvCxnSpPr>
        <p:spPr bwMode="auto">
          <a:xfrm flipH="1" flipV="1">
            <a:off x="2448668" y="3321941"/>
            <a:ext cx="1951882" cy="1573908"/>
          </a:xfrm>
          <a:prstGeom prst="line">
            <a:avLst/>
          </a:prstGeom>
          <a:noFill/>
          <a:ln w="9525" cap="flat" cmpd="sng" algn="ctr">
            <a:solidFill>
              <a:schemeClr val="tx2">
                <a:lumMod val="85000"/>
                <a:lumOff val="15000"/>
              </a:schemeClr>
            </a:solidFill>
            <a:prstDash val="dash"/>
            <a:round/>
            <a:headEnd type="none" w="med" len="med"/>
            <a:tailEnd type="none" w="med" len="med"/>
          </a:ln>
          <a:effectLst/>
        </p:spPr>
      </p:cxnSp>
      <p:graphicFrame>
        <p:nvGraphicFramePr>
          <p:cNvPr id="10" name="Table 9">
            <a:extLst>
              <a:ext uri="{FF2B5EF4-FFF2-40B4-BE49-F238E27FC236}">
                <a16:creationId xmlns:a16="http://schemas.microsoft.com/office/drawing/2014/main" id="{8B4490BC-68FB-8246-9A98-4E987D853552}"/>
              </a:ext>
            </a:extLst>
          </p:cNvPr>
          <p:cNvGraphicFramePr>
            <a:graphicFrameLocks noGrp="1"/>
          </p:cNvGraphicFramePr>
          <p:nvPr>
            <p:extLst>
              <p:ext uri="{D42A27DB-BD31-4B8C-83A1-F6EECF244321}">
                <p14:modId xmlns:p14="http://schemas.microsoft.com/office/powerpoint/2010/main" val="561069149"/>
              </p:ext>
            </p:extLst>
          </p:nvPr>
        </p:nvGraphicFramePr>
        <p:xfrm>
          <a:off x="4400550" y="2287433"/>
          <a:ext cx="4591050" cy="2754630"/>
        </p:xfrm>
        <a:graphic>
          <a:graphicData uri="http://schemas.openxmlformats.org/drawingml/2006/table">
            <a:tbl>
              <a:tblPr firstRow="1" bandRow="1">
                <a:tableStyleId>{793D81CF-94F2-401A-BA57-92F5A7B2D0C5}</a:tableStyleId>
              </a:tblPr>
              <a:tblGrid>
                <a:gridCol w="1530350">
                  <a:extLst>
                    <a:ext uri="{9D8B030D-6E8A-4147-A177-3AD203B41FA5}">
                      <a16:colId xmlns:a16="http://schemas.microsoft.com/office/drawing/2014/main" val="466484666"/>
                    </a:ext>
                  </a:extLst>
                </a:gridCol>
                <a:gridCol w="1530350">
                  <a:extLst>
                    <a:ext uri="{9D8B030D-6E8A-4147-A177-3AD203B41FA5}">
                      <a16:colId xmlns:a16="http://schemas.microsoft.com/office/drawing/2014/main" val="4153226835"/>
                    </a:ext>
                  </a:extLst>
                </a:gridCol>
                <a:gridCol w="1530350">
                  <a:extLst>
                    <a:ext uri="{9D8B030D-6E8A-4147-A177-3AD203B41FA5}">
                      <a16:colId xmlns:a16="http://schemas.microsoft.com/office/drawing/2014/main" val="46284654"/>
                    </a:ext>
                  </a:extLst>
                </a:gridCol>
              </a:tblGrid>
              <a:tr h="742950">
                <a:tc>
                  <a:txBody>
                    <a:bodyPr/>
                    <a:lstStyle/>
                    <a:p>
                      <a:r>
                        <a:rPr lang="en-US" sz="1600"/>
                        <a:t>Strategic priority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r>
                        <a:rPr lang="en-US" sz="1600"/>
                        <a:t>2020 target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r>
                        <a:rPr lang="en-US" sz="1600"/>
                        <a:t>2018 performance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extLst>
                  <a:ext uri="{0D108BD9-81ED-4DB2-BD59-A6C34878D82A}">
                    <a16:rowId xmlns:a16="http://schemas.microsoft.com/office/drawing/2014/main" val="165926338"/>
                  </a:ext>
                </a:extLst>
              </a:tr>
              <a:tr h="1997380">
                <a:tc>
                  <a:txBody>
                    <a:bodyPr/>
                    <a:lstStyle/>
                    <a:p>
                      <a:r>
                        <a:rPr lang="en-US"/>
                        <a:t>Be the leading bank to support transition to a low-carbon economy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t>$100 billion in sustainable financing and investment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t>Sustainable financing and investment: $17.5 billion ($28.5 billion cumulative)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7813869"/>
                  </a:ext>
                </a:extLst>
              </a:tr>
            </a:tbl>
          </a:graphicData>
        </a:graphic>
      </p:graphicFrame>
      <p:sp>
        <p:nvSpPr>
          <p:cNvPr id="11" name="TextBox 10">
            <a:extLst>
              <a:ext uri="{FF2B5EF4-FFF2-40B4-BE49-F238E27FC236}">
                <a16:creationId xmlns:a16="http://schemas.microsoft.com/office/drawing/2014/main" id="{D51AED99-F308-B749-AA45-DCBD91F96F99}"/>
              </a:ext>
            </a:extLst>
          </p:cNvPr>
          <p:cNvSpPr txBox="1"/>
          <p:nvPr/>
        </p:nvSpPr>
        <p:spPr>
          <a:xfrm>
            <a:off x="537882" y="1519517"/>
            <a:ext cx="8095130" cy="338554"/>
          </a:xfrm>
          <a:prstGeom prst="rect">
            <a:avLst/>
          </a:prstGeom>
          <a:solidFill>
            <a:schemeClr val="accent1"/>
          </a:solidFill>
        </p:spPr>
        <p:txBody>
          <a:bodyPr wrap="square" rtlCol="0">
            <a:spAutoFit/>
          </a:bodyPr>
          <a:lstStyle/>
          <a:p>
            <a:r>
              <a:rPr lang="en-US" dirty="0">
                <a:solidFill>
                  <a:schemeClr val="bg1"/>
                </a:solidFill>
              </a:rPr>
              <a:t>     It’s ok to be behind schedule or off track. Just explain why. Things happen. </a:t>
            </a:r>
          </a:p>
        </p:txBody>
      </p:sp>
    </p:spTree>
    <p:extLst>
      <p:ext uri="{BB962C8B-B14F-4D97-AF65-F5344CB8AC3E}">
        <p14:creationId xmlns:p14="http://schemas.microsoft.com/office/powerpoint/2010/main" val="1117939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537312-F4D5-1442-9A3F-2A52394F1C2E}"/>
              </a:ext>
            </a:extLst>
          </p:cNvPr>
          <p:cNvSpPr>
            <a:spLocks noGrp="1"/>
          </p:cNvSpPr>
          <p:nvPr>
            <p:ph type="title"/>
          </p:nvPr>
        </p:nvSpPr>
        <p:spPr/>
        <p:txBody>
          <a:bodyPr/>
          <a:lstStyle/>
          <a:p>
            <a:r>
              <a:rPr lang="en-US" dirty="0"/>
              <a:t> Question:</a:t>
            </a:r>
          </a:p>
        </p:txBody>
      </p:sp>
      <p:sp>
        <p:nvSpPr>
          <p:cNvPr id="5" name="Rounded Rectangle 4">
            <a:extLst>
              <a:ext uri="{FF2B5EF4-FFF2-40B4-BE49-F238E27FC236}">
                <a16:creationId xmlns:a16="http://schemas.microsoft.com/office/drawing/2014/main" id="{E21AA42F-5401-A541-9601-3BA86E808DF6}"/>
              </a:ext>
            </a:extLst>
          </p:cNvPr>
          <p:cNvSpPr/>
          <p:nvPr/>
        </p:nvSpPr>
        <p:spPr bwMode="auto">
          <a:xfrm>
            <a:off x="1133548" y="2496489"/>
            <a:ext cx="6908800" cy="1694512"/>
          </a:xfrm>
          <a:prstGeom prst="roundRect">
            <a:avLst>
              <a:gd name="adj" fmla="val 50000"/>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spcBef>
                <a:spcPct val="50000"/>
              </a:spcBef>
            </a:pPr>
            <a:r>
              <a:rPr lang="en-US" sz="3200" dirty="0"/>
              <a:t>How many strategies should a company disclose?</a:t>
            </a:r>
          </a:p>
          <a:p>
            <a:pPr marL="115888" marR="0" indent="-115888" algn="l" defTabSz="914400" rtl="0" eaLnBrk="1" fontAlgn="base" latinLnBrk="0" hangingPunct="1">
              <a:lnSpc>
                <a:spcPct val="100000"/>
              </a:lnSpc>
              <a:spcBef>
                <a:spcPct val="50000"/>
              </a:spcBef>
              <a:spcAft>
                <a:spcPct val="0"/>
              </a:spcAft>
              <a:buClrTx/>
              <a:buSzTx/>
              <a:buFontTx/>
              <a:buChar char="•"/>
              <a:tabLst/>
            </a:pPr>
            <a:endParaRPr kumimoji="0" lang="en-US" sz="1300" b="0" i="0" u="none" strike="noStrike" cap="none" normalizeH="0" baseline="0" dirty="0">
              <a:ln>
                <a:noFill/>
              </a:ln>
              <a:solidFill>
                <a:schemeClr val="tx1"/>
              </a:solidFill>
              <a:effectLst/>
              <a:latin typeface="Trebuchet MS" pitchFamily="34" charset="0"/>
              <a:cs typeface="Times New Roman" pitchFamily="18" charset="0"/>
            </a:endParaRPr>
          </a:p>
        </p:txBody>
      </p:sp>
    </p:spTree>
    <p:extLst>
      <p:ext uri="{BB962C8B-B14F-4D97-AF65-F5344CB8AC3E}">
        <p14:creationId xmlns:p14="http://schemas.microsoft.com/office/powerpoint/2010/main" val="3231919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imeline&#10;&#10;Description automatically generated">
            <a:extLst>
              <a:ext uri="{FF2B5EF4-FFF2-40B4-BE49-F238E27FC236}">
                <a16:creationId xmlns:a16="http://schemas.microsoft.com/office/drawing/2014/main" id="{54A874A9-33CB-459D-97B6-D303CFAF2F4E}"/>
              </a:ext>
            </a:extLst>
          </p:cNvPr>
          <p:cNvPicPr>
            <a:picLocks noChangeAspect="1"/>
          </p:cNvPicPr>
          <p:nvPr/>
        </p:nvPicPr>
        <p:blipFill rotWithShape="1">
          <a:blip r:embed="rId3">
            <a:extLst>
              <a:ext uri="{28A0092B-C50C-407E-A947-70E740481C1C}">
                <a14:useLocalDpi xmlns:a14="http://schemas.microsoft.com/office/drawing/2010/main" val="0"/>
              </a:ext>
            </a:extLst>
          </a:blip>
          <a:srcRect r="1" b="6042"/>
          <a:stretch/>
        </p:blipFill>
        <p:spPr>
          <a:xfrm>
            <a:off x="163585" y="1458036"/>
            <a:ext cx="8848725" cy="4884572"/>
          </a:xfrm>
          <a:prstGeom prst="rect">
            <a:avLst/>
          </a:prstGeom>
          <a:ln>
            <a:solidFill>
              <a:schemeClr val="tx1"/>
            </a:solidFill>
          </a:ln>
        </p:spPr>
      </p:pic>
      <p:sp>
        <p:nvSpPr>
          <p:cNvPr id="2" name="Title 1">
            <a:extLst>
              <a:ext uri="{FF2B5EF4-FFF2-40B4-BE49-F238E27FC236}">
                <a16:creationId xmlns:a16="http://schemas.microsoft.com/office/drawing/2014/main" id="{B3FFBE22-1D47-8240-9AD0-1449A7BA108E}"/>
              </a:ext>
            </a:extLst>
          </p:cNvPr>
          <p:cNvSpPr>
            <a:spLocks noGrp="1"/>
          </p:cNvSpPr>
          <p:nvPr>
            <p:ph type="title"/>
          </p:nvPr>
        </p:nvSpPr>
        <p:spPr/>
        <p:txBody>
          <a:bodyPr>
            <a:noAutofit/>
          </a:bodyPr>
          <a:lstStyle/>
          <a:p>
            <a:r>
              <a:rPr lang="en-US" sz="2800" dirty="0"/>
              <a:t>Embedding sustainability </a:t>
            </a:r>
            <a:br>
              <a:rPr lang="en-US" sz="2800" dirty="0"/>
            </a:br>
            <a:r>
              <a:rPr lang="en-US" sz="2800" dirty="0"/>
              <a:t>(</a:t>
            </a:r>
            <a:r>
              <a:rPr lang="en-US" sz="2800" dirty="0" err="1"/>
              <a:t>Stora</a:t>
            </a:r>
            <a:r>
              <a:rPr lang="en-US" sz="2800" dirty="0"/>
              <a:t> Enso, Finland/Sweden) </a:t>
            </a:r>
          </a:p>
        </p:txBody>
      </p:sp>
    </p:spTree>
    <p:extLst>
      <p:ext uri="{BB962C8B-B14F-4D97-AF65-F5344CB8AC3E}">
        <p14:creationId xmlns:p14="http://schemas.microsoft.com/office/powerpoint/2010/main" val="1931695570"/>
      </p:ext>
    </p:extLst>
  </p:cSld>
  <p:clrMapOvr>
    <a:masterClrMapping/>
  </p:clrMapOvr>
</p:sld>
</file>

<file path=ppt/theme/theme1.xml><?xml version="1.0" encoding="utf-8"?>
<a:theme xmlns:a="http://schemas.openxmlformats.org/drawingml/2006/main" name="IFC Fixed Logo">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Contact Slide">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Divider Option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genda Slide">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Full Page Interior">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ingle Area Interior Option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wo Area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Highlight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omb Stone">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Slides">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Chart ">
  <a:themeElements>
    <a:clrScheme name="IFC">
      <a:dk1>
        <a:srgbClr val="021F43"/>
      </a:dk1>
      <a:lt1>
        <a:sysClr val="window" lastClr="FFFFFF"/>
      </a:lt1>
      <a:dk2>
        <a:srgbClr val="000000"/>
      </a:dk2>
      <a:lt2>
        <a:srgbClr val="139AF0"/>
      </a:lt2>
      <a:accent1>
        <a:srgbClr val="0B5A37"/>
      </a:accent1>
      <a:accent2>
        <a:srgbClr val="890089"/>
      </a:accent2>
      <a:accent3>
        <a:srgbClr val="C8BB7E"/>
      </a:accent3>
      <a:accent4>
        <a:srgbClr val="A90025"/>
      </a:accent4>
      <a:accent5>
        <a:srgbClr val="FC5307"/>
      </a:accent5>
      <a:accent6>
        <a:srgbClr val="420088"/>
      </a:accent6>
      <a:hlink>
        <a:srgbClr val="C8BB7E"/>
      </a:hlink>
      <a:folHlink>
        <a:srgbClr val="C5800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IFC Fixed Logo</Template>
  <TotalTime>35028</TotalTime>
  <Words>1971</Words>
  <Application>Microsoft Macintosh PowerPoint</Application>
  <PresentationFormat>On-screen Show (4:3)</PresentationFormat>
  <Paragraphs>169</Paragraphs>
  <Slides>16</Slides>
  <Notes>16</Notes>
  <HiddenSlides>0</HiddenSlides>
  <MMClips>0</MMClips>
  <ScaleCrop>false</ScaleCrop>
  <HeadingPairs>
    <vt:vector size="6" baseType="variant">
      <vt:variant>
        <vt:lpstr>Fonts Used</vt:lpstr>
      </vt:variant>
      <vt:variant>
        <vt:i4>8</vt:i4>
      </vt:variant>
      <vt:variant>
        <vt:lpstr>Theme</vt:lpstr>
      </vt:variant>
      <vt:variant>
        <vt:i4>11</vt:i4>
      </vt:variant>
      <vt:variant>
        <vt:lpstr>Slide Titles</vt:lpstr>
      </vt:variant>
      <vt:variant>
        <vt:i4>16</vt:i4>
      </vt:variant>
    </vt:vector>
  </HeadingPairs>
  <TitlesOfParts>
    <vt:vector size="35" baseType="lpstr">
      <vt:lpstr>ＭＳ Ｐゴシック</vt:lpstr>
      <vt:lpstr>Andes ExtraLight</vt:lpstr>
      <vt:lpstr>Arial</vt:lpstr>
      <vt:lpstr>Arial Bold</vt:lpstr>
      <vt:lpstr>Calibri</vt:lpstr>
      <vt:lpstr>Times New Roman</vt:lpstr>
      <vt:lpstr>Trebuchet MS</vt:lpstr>
      <vt:lpstr>Wingdings</vt:lpstr>
      <vt:lpstr>IFC Fixed Logo</vt:lpstr>
      <vt:lpstr>Agenda Slide</vt:lpstr>
      <vt:lpstr>Full Page Interior</vt:lpstr>
      <vt:lpstr>Single Area Interior Options</vt:lpstr>
      <vt:lpstr>Two Area Slides</vt:lpstr>
      <vt:lpstr>Highlight Slides</vt:lpstr>
      <vt:lpstr>Tomb Stone</vt:lpstr>
      <vt:lpstr>Photo Slides</vt:lpstr>
      <vt:lpstr>Chart </vt:lpstr>
      <vt:lpstr>Contact Slide</vt:lpstr>
      <vt:lpstr>Divider Options</vt:lpstr>
      <vt:lpstr>Disclosing forward-looking strategy information Susan Blesener Founder/CEO, The Art of Value </vt:lpstr>
      <vt:lpstr>PowerPoint Presentation</vt:lpstr>
      <vt:lpstr> </vt:lpstr>
      <vt:lpstr> </vt:lpstr>
      <vt:lpstr>Getting started with strategy reporting: Sime Darby Plantation (Malaysia)</vt:lpstr>
      <vt:lpstr>Even more accountable, and more transparent: HSBC (UK/HK)</vt:lpstr>
      <vt:lpstr>Reporting performance against long-term targets:  HSBC (UK/HK) </vt:lpstr>
      <vt:lpstr> Question:</vt:lpstr>
      <vt:lpstr>Embedding sustainability  (Stora Enso, Finland/Sweden) </vt:lpstr>
      <vt:lpstr>Providing more accountability: long-term targets (Coca-Cola HBC, Switzerland) </vt:lpstr>
      <vt:lpstr>What KPIs should you report? </vt:lpstr>
      <vt:lpstr>PowerPoint Presentation</vt:lpstr>
      <vt:lpstr>PowerPoint Presentation</vt:lpstr>
      <vt:lpstr>Demonstrating strategic alignment: Extracts from KIF’s Annual Report</vt:lpstr>
      <vt:lpstr>Demonstrating strategic alignment: Extracts from KIF’s Annual Report</vt:lpstr>
      <vt:lpstr>Q&amp;A and contact info</vt:lpstr>
    </vt:vector>
  </TitlesOfParts>
  <Company>The World Bank Group</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Palmer Wright</dc:creator>
  <cp:lastModifiedBy>Susan Blesener</cp:lastModifiedBy>
  <cp:revision>255</cp:revision>
  <cp:lastPrinted>2020-12-10T18:14:25Z</cp:lastPrinted>
  <dcterms:created xsi:type="dcterms:W3CDTF">2019-11-04T21:32:44Z</dcterms:created>
  <dcterms:modified xsi:type="dcterms:W3CDTF">2020-12-10T21:11:15Z</dcterms:modified>
</cp:coreProperties>
</file>